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defTabSz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0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0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80537" y="5165725"/>
            <a:ext cx="190501" cy="19564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914400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latin typeface="+mj-lt"/>
                <a:ea typeface="+mj-ea"/>
                <a:cs typeface="+mj-cs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101263" cy="56816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