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1pPr>
    <a:lvl2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2pPr>
    <a:lvl3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3pPr>
    <a:lvl4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4pPr>
    <a:lvl5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5pPr>
    <a:lvl6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6pPr>
    <a:lvl7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7pPr>
    <a:lvl8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8pPr>
    <a:lvl9pPr marL="0" marR="0" indent="0" algn="l" defTabSz="457200" rtl="0" fontAlgn="auto" latinLnBrk="0" hangingPunct="0">
      <a:lnSpc>
        <a:spcPct val="93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" name="Shape 2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755331" y="1759573"/>
            <a:ext cx="8560437" cy="121413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10664" y="3209712"/>
            <a:ext cx="7049771" cy="144752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spcBef>
                <a:spcPts val="0"/>
              </a:spcBef>
              <a:defRPr sz="3200"/>
            </a:lvl1pPr>
            <a:lvl2pPr algn="ctr">
              <a:spcBef>
                <a:spcPts val="0"/>
              </a:spcBef>
              <a:defRPr sz="3200"/>
            </a:lvl2pPr>
            <a:lvl3pPr algn="ctr">
              <a:spcBef>
                <a:spcPts val="0"/>
              </a:spcBef>
              <a:defRPr sz="3200"/>
            </a:lvl3pPr>
            <a:lvl4pPr algn="ctr">
              <a:spcBef>
                <a:spcPts val="0"/>
              </a:spcBef>
              <a:defRPr sz="3200"/>
            </a:lvl4pPr>
            <a:lvl5pPr algn="ctr">
              <a:spcBef>
                <a:spcPts val="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508916" y="635911"/>
            <a:ext cx="8056881" cy="1378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621282" y="2013937"/>
            <a:ext cx="3944515" cy="3650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1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2" y="1587"/>
            <a:ext cx="10075864" cy="56673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5864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5864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5864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