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0071100" cy="56642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CDD"/>
          </a:solidFill>
        </a:fill>
      </a:tcStyle>
    </a:wholeTbl>
    <a:band2H>
      <a:tcTxStyle b="def" i="def"/>
      <a:tcStyle>
        <a:tcBdr/>
        <a:fill>
          <a:solidFill>
            <a:srgbClr val="E6F6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1pPr>
    <a:lvl2pPr indent="2286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2pPr>
    <a:lvl3pPr indent="4572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3pPr>
    <a:lvl4pPr indent="6858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4pPr>
    <a:lvl5pPr indent="9144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5pPr>
    <a:lvl6pPr indent="11430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6pPr>
    <a:lvl7pPr indent="13716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7pPr>
    <a:lvl8pPr indent="16002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8pPr>
    <a:lvl9pPr indent="18288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503555" y="76047"/>
            <a:ext cx="9063990" cy="124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503555" y="1321646"/>
            <a:ext cx="9063990" cy="4342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7224712" y="5164137"/>
            <a:ext cx="266974" cy="25922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defTabSz="914400">
              <a:lnSpc>
                <a:spcPct val="93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342900" marR="0" indent="1143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342900" marR="0" indent="5715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342900" marR="0" indent="10287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342900" marR="0" indent="14859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342900" marR="0" indent="19431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42900" marR="0" indent="24003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42900" marR="0" indent="28575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42900" marR="0" indent="33147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937" y="0"/>
            <a:ext cx="10067926" cy="56626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762"/>
            <a:ext cx="10072688" cy="56657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762"/>
            <a:ext cx="10072688" cy="56657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762"/>
            <a:ext cx="10072688" cy="56657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