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16" name="Body Level One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Image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Image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Author and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g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4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61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660384004_1290x1720.jpg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89" name="Agenda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Agenda Subtitle</a:t>
            </a:r>
          </a:p>
        </p:txBody>
      </p:sp>
      <p:sp>
        <p:nvSpPr>
          <p:cNvPr id="9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psalm103.png" descr="psalm10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99105" y="-2665287"/>
            <a:ext cx="25395433" cy="1904657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3F8E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3F8E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3F8E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