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10071100" cy="5664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1pPr>
    <a:lvl2pPr indent="228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2pPr>
    <a:lvl3pPr indent="457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3pPr>
    <a:lvl4pPr indent="685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4pPr>
    <a:lvl5pPr indent="9144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5pPr>
    <a:lvl6pPr indent="11430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6pPr>
    <a:lvl7pPr indent="13716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7pPr>
    <a:lvl8pPr indent="16002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8pPr>
    <a:lvl9pPr indent="1828800" defTabSz="457200" latinLnBrk="0">
      <a:spcBef>
        <a:spcPts val="400"/>
      </a:spcBef>
      <a:defRPr sz="1200">
        <a:latin typeface="+mn-lt"/>
        <a:ea typeface="+mn-ea"/>
        <a:cs typeface="+mn-cs"/>
        <a:sym typeface="Times New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503555" y="76047"/>
            <a:ext cx="9063991" cy="124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503555" y="1321646"/>
            <a:ext cx="9063991" cy="43425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80537" y="5165725"/>
            <a:ext cx="190501" cy="19564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 defTabSz="914400">
              <a:lnSpc>
                <a:spcPct val="95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400">
                <a:latin typeface="+mn-lt"/>
                <a:ea typeface="+mn-ea"/>
                <a:cs typeface="+mn-cs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457200" rtl="0" latinLnBrk="0">
        <a:lnSpc>
          <a:spcPct val="93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3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342900" marR="0" indent="114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342900" marR="0" indent="571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342900" marR="0" indent="1028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342900" marR="0" indent="14859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342900" marR="0" indent="19431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42900" marR="0" indent="24003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42900" marR="0" indent="28575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42900" marR="0" indent="3314700" algn="l" defTabSz="457200" rtl="0" latinLnBrk="0">
        <a:lnSpc>
          <a:spcPct val="93000"/>
        </a:lnSpc>
        <a:spcBef>
          <a:spcPts val="10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>
          <a:tab pos="457200" algn="l"/>
          <a:tab pos="914400" algn="l"/>
          <a:tab pos="1371600" algn="l"/>
          <a:tab pos="1828800" algn="l"/>
          <a:tab pos="2286000" algn="l"/>
          <a:tab pos="2743200" algn="l"/>
          <a:tab pos="3200400" algn="l"/>
          <a:tab pos="3657600" algn="l"/>
          <a:tab pos="4114800" algn="l"/>
          <a:tab pos="4572000" algn="l"/>
          <a:tab pos="5029200" algn="l"/>
          <a:tab pos="5486400" algn="l"/>
          <a:tab pos="5943600" algn="l"/>
          <a:tab pos="6400800" algn="l"/>
          <a:tab pos="6858000" algn="l"/>
          <a:tab pos="7315200" algn="l"/>
          <a:tab pos="7772400" algn="l"/>
          <a:tab pos="8229600" algn="l"/>
          <a:tab pos="8686800" algn="l"/>
          <a:tab pos="9144000" algn="l"/>
        </a:tabLst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0080625" cy="567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Times New Roman"/>
        <a:ea typeface="Times New Roman"/>
        <a:cs typeface="Times New Roma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