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80537" y="5165725"/>
            <a:ext cx="190501" cy="19564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914400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