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</p:sldIdLst>
  <p:sldSz cx="10071100" cy="75565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ECDD"/>
          </a:solidFill>
        </a:fill>
      </a:tcStyle>
    </a:wholeTbl>
    <a:band2H>
      <a:tcTxStyle b="def" i="def"/>
      <a:tcStyle>
        <a:tcBdr/>
        <a:fill>
          <a:solidFill>
            <a:srgbClr val="E6F6E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" name="Shape 1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1pPr>
    <a:lvl2pPr indent="228600" defTabSz="457200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2pPr>
    <a:lvl3pPr indent="457200" defTabSz="457200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3pPr>
    <a:lvl4pPr indent="685800" defTabSz="457200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4pPr>
    <a:lvl5pPr indent="914400" defTabSz="457200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5pPr>
    <a:lvl6pPr indent="1143000" defTabSz="457200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6pPr>
    <a:lvl7pPr indent="1371600" defTabSz="457200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7pPr>
    <a:lvl8pPr indent="1600200" defTabSz="457200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8pPr>
    <a:lvl9pPr indent="1828800" defTabSz="457200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503555" y="101453"/>
            <a:ext cx="9063990" cy="16617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503555" y="1763183"/>
            <a:ext cx="9063990" cy="57933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7227887" y="6886575"/>
            <a:ext cx="266974" cy="259222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>
            <a:lvl1pPr defTabSz="914400">
              <a:lnSpc>
                <a:spcPct val="93000"/>
              </a:lnSpc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  <p:transition xmlns:p14="http://schemas.microsoft.com/office/powerpoint/2010/main" spd="med" advClick="1"/>
  <p:txStyles>
    <p:titleStyle>
      <a:lvl1pPr marL="0" marR="0" indent="0" algn="ctr" defTabSz="4572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ctr" defTabSz="4572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ctr" defTabSz="4572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ctr" defTabSz="4572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ctr" defTabSz="4572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0" marR="0" indent="457200" algn="ctr" defTabSz="4572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0" marR="0" indent="914400" algn="ctr" defTabSz="4572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0" marR="0" indent="1371600" algn="ctr" defTabSz="4572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0" marR="0" indent="1828800" algn="ctr" defTabSz="4572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342900" marR="0" indent="-342900" algn="l" defTabSz="457200" rtl="0" latinLnBrk="0">
        <a:lnSpc>
          <a:spcPct val="93000"/>
        </a:lnSpc>
        <a:spcBef>
          <a:spcPts val="14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342900" marR="0" indent="114300" algn="l" defTabSz="457200" rtl="0" latinLnBrk="0">
        <a:lnSpc>
          <a:spcPct val="93000"/>
        </a:lnSpc>
        <a:spcBef>
          <a:spcPts val="14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342900" marR="0" indent="571500" algn="l" defTabSz="457200" rtl="0" latinLnBrk="0">
        <a:lnSpc>
          <a:spcPct val="93000"/>
        </a:lnSpc>
        <a:spcBef>
          <a:spcPts val="14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342900" marR="0" indent="1028700" algn="l" defTabSz="457200" rtl="0" latinLnBrk="0">
        <a:lnSpc>
          <a:spcPct val="93000"/>
        </a:lnSpc>
        <a:spcBef>
          <a:spcPts val="14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342900" marR="0" indent="1485900" algn="l" defTabSz="457200" rtl="0" latinLnBrk="0">
        <a:lnSpc>
          <a:spcPct val="93000"/>
        </a:lnSpc>
        <a:spcBef>
          <a:spcPts val="14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342900" marR="0" indent="1943100" algn="l" defTabSz="457200" rtl="0" latinLnBrk="0">
        <a:lnSpc>
          <a:spcPct val="93000"/>
        </a:lnSpc>
        <a:spcBef>
          <a:spcPts val="14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342900" marR="0" indent="2400300" algn="l" defTabSz="457200" rtl="0" latinLnBrk="0">
        <a:lnSpc>
          <a:spcPct val="93000"/>
        </a:lnSpc>
        <a:spcBef>
          <a:spcPts val="14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342900" marR="0" indent="2857500" algn="l" defTabSz="457200" rtl="0" latinLnBrk="0">
        <a:lnSpc>
          <a:spcPct val="93000"/>
        </a:lnSpc>
        <a:spcBef>
          <a:spcPts val="14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342900" marR="0" indent="3314700" algn="l" defTabSz="457200" rtl="0" latinLnBrk="0">
        <a:lnSpc>
          <a:spcPct val="93000"/>
        </a:lnSpc>
        <a:spcBef>
          <a:spcPts val="14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l" defTabSz="9144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457200" algn="l"/>
          <a:tab pos="914400" algn="l"/>
          <a:tab pos="1371600" algn="l"/>
          <a:tab pos="1828800" algn="l"/>
          <a:tab pos="2286000" algn="l"/>
          <a:tab pos="2743200" algn="l"/>
          <a:tab pos="3200400" algn="l"/>
          <a:tab pos="3657600" algn="l"/>
          <a:tab pos="4114800" algn="l"/>
          <a:tab pos="4572000" algn="l"/>
          <a:tab pos="5029200" algn="l"/>
          <a:tab pos="5486400" algn="l"/>
          <a:tab pos="5943600" algn="l"/>
          <a:tab pos="6400800" algn="l"/>
          <a:tab pos="6858000" algn="l"/>
          <a:tab pos="7315200" algn="l"/>
          <a:tab pos="7772400" algn="l"/>
          <a:tab pos="8229600" algn="l"/>
          <a:tab pos="8686800" algn="l"/>
          <a:tab pos="9144000" algn="l"/>
        </a:tabLst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457200" algn="l" defTabSz="9144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457200" algn="l"/>
          <a:tab pos="914400" algn="l"/>
          <a:tab pos="1371600" algn="l"/>
          <a:tab pos="1828800" algn="l"/>
          <a:tab pos="2286000" algn="l"/>
          <a:tab pos="2743200" algn="l"/>
          <a:tab pos="3200400" algn="l"/>
          <a:tab pos="3657600" algn="l"/>
          <a:tab pos="4114800" algn="l"/>
          <a:tab pos="4572000" algn="l"/>
          <a:tab pos="5029200" algn="l"/>
          <a:tab pos="5486400" algn="l"/>
          <a:tab pos="5943600" algn="l"/>
          <a:tab pos="6400800" algn="l"/>
          <a:tab pos="6858000" algn="l"/>
          <a:tab pos="7315200" algn="l"/>
          <a:tab pos="7772400" algn="l"/>
          <a:tab pos="8229600" algn="l"/>
          <a:tab pos="8686800" algn="l"/>
          <a:tab pos="9144000" algn="l"/>
        </a:tabLst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914400" algn="l" defTabSz="9144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457200" algn="l"/>
          <a:tab pos="914400" algn="l"/>
          <a:tab pos="1371600" algn="l"/>
          <a:tab pos="1828800" algn="l"/>
          <a:tab pos="2286000" algn="l"/>
          <a:tab pos="2743200" algn="l"/>
          <a:tab pos="3200400" algn="l"/>
          <a:tab pos="3657600" algn="l"/>
          <a:tab pos="4114800" algn="l"/>
          <a:tab pos="4572000" algn="l"/>
          <a:tab pos="5029200" algn="l"/>
          <a:tab pos="5486400" algn="l"/>
          <a:tab pos="5943600" algn="l"/>
          <a:tab pos="6400800" algn="l"/>
          <a:tab pos="6858000" algn="l"/>
          <a:tab pos="7315200" algn="l"/>
          <a:tab pos="7772400" algn="l"/>
          <a:tab pos="8229600" algn="l"/>
          <a:tab pos="8686800" algn="l"/>
          <a:tab pos="9144000" algn="l"/>
        </a:tabLst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1371600" algn="l" defTabSz="9144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457200" algn="l"/>
          <a:tab pos="914400" algn="l"/>
          <a:tab pos="1371600" algn="l"/>
          <a:tab pos="1828800" algn="l"/>
          <a:tab pos="2286000" algn="l"/>
          <a:tab pos="2743200" algn="l"/>
          <a:tab pos="3200400" algn="l"/>
          <a:tab pos="3657600" algn="l"/>
          <a:tab pos="4114800" algn="l"/>
          <a:tab pos="4572000" algn="l"/>
          <a:tab pos="5029200" algn="l"/>
          <a:tab pos="5486400" algn="l"/>
          <a:tab pos="5943600" algn="l"/>
          <a:tab pos="6400800" algn="l"/>
          <a:tab pos="6858000" algn="l"/>
          <a:tab pos="7315200" algn="l"/>
          <a:tab pos="7772400" algn="l"/>
          <a:tab pos="8229600" algn="l"/>
          <a:tab pos="8686800" algn="l"/>
          <a:tab pos="9144000" algn="l"/>
        </a:tabLst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1828800" algn="l" defTabSz="9144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457200" algn="l"/>
          <a:tab pos="914400" algn="l"/>
          <a:tab pos="1371600" algn="l"/>
          <a:tab pos="1828800" algn="l"/>
          <a:tab pos="2286000" algn="l"/>
          <a:tab pos="2743200" algn="l"/>
          <a:tab pos="3200400" algn="l"/>
          <a:tab pos="3657600" algn="l"/>
          <a:tab pos="4114800" algn="l"/>
          <a:tab pos="4572000" algn="l"/>
          <a:tab pos="5029200" algn="l"/>
          <a:tab pos="5486400" algn="l"/>
          <a:tab pos="5943600" algn="l"/>
          <a:tab pos="6400800" algn="l"/>
          <a:tab pos="6858000" algn="l"/>
          <a:tab pos="7315200" algn="l"/>
          <a:tab pos="7772400" algn="l"/>
          <a:tab pos="8229600" algn="l"/>
          <a:tab pos="8686800" algn="l"/>
          <a:tab pos="9144000" algn="l"/>
        </a:tabLst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l" defTabSz="9144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457200" algn="l"/>
          <a:tab pos="914400" algn="l"/>
          <a:tab pos="1371600" algn="l"/>
          <a:tab pos="1828800" algn="l"/>
          <a:tab pos="2286000" algn="l"/>
          <a:tab pos="2743200" algn="l"/>
          <a:tab pos="3200400" algn="l"/>
          <a:tab pos="3657600" algn="l"/>
          <a:tab pos="4114800" algn="l"/>
          <a:tab pos="4572000" algn="l"/>
          <a:tab pos="5029200" algn="l"/>
          <a:tab pos="5486400" algn="l"/>
          <a:tab pos="5943600" algn="l"/>
          <a:tab pos="6400800" algn="l"/>
          <a:tab pos="6858000" algn="l"/>
          <a:tab pos="7315200" algn="l"/>
          <a:tab pos="7772400" algn="l"/>
          <a:tab pos="8229600" algn="l"/>
          <a:tab pos="8686800" algn="l"/>
          <a:tab pos="9144000" algn="l"/>
        </a:tabLst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l" defTabSz="9144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457200" algn="l"/>
          <a:tab pos="914400" algn="l"/>
          <a:tab pos="1371600" algn="l"/>
          <a:tab pos="1828800" algn="l"/>
          <a:tab pos="2286000" algn="l"/>
          <a:tab pos="2743200" algn="l"/>
          <a:tab pos="3200400" algn="l"/>
          <a:tab pos="3657600" algn="l"/>
          <a:tab pos="4114800" algn="l"/>
          <a:tab pos="4572000" algn="l"/>
          <a:tab pos="5029200" algn="l"/>
          <a:tab pos="5486400" algn="l"/>
          <a:tab pos="5943600" algn="l"/>
          <a:tab pos="6400800" algn="l"/>
          <a:tab pos="6858000" algn="l"/>
          <a:tab pos="7315200" algn="l"/>
          <a:tab pos="7772400" algn="l"/>
          <a:tab pos="8229600" algn="l"/>
          <a:tab pos="8686800" algn="l"/>
          <a:tab pos="9144000" algn="l"/>
        </a:tabLst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l" defTabSz="9144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457200" algn="l"/>
          <a:tab pos="914400" algn="l"/>
          <a:tab pos="1371600" algn="l"/>
          <a:tab pos="1828800" algn="l"/>
          <a:tab pos="2286000" algn="l"/>
          <a:tab pos="2743200" algn="l"/>
          <a:tab pos="3200400" algn="l"/>
          <a:tab pos="3657600" algn="l"/>
          <a:tab pos="4114800" algn="l"/>
          <a:tab pos="4572000" algn="l"/>
          <a:tab pos="5029200" algn="l"/>
          <a:tab pos="5486400" algn="l"/>
          <a:tab pos="5943600" algn="l"/>
          <a:tab pos="6400800" algn="l"/>
          <a:tab pos="6858000" algn="l"/>
          <a:tab pos="7315200" algn="l"/>
          <a:tab pos="7772400" algn="l"/>
          <a:tab pos="8229600" algn="l"/>
          <a:tab pos="8686800" algn="l"/>
          <a:tab pos="9144000" algn="l"/>
        </a:tabLst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l" defTabSz="9144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457200" algn="l"/>
          <a:tab pos="914400" algn="l"/>
          <a:tab pos="1371600" algn="l"/>
          <a:tab pos="1828800" algn="l"/>
          <a:tab pos="2286000" algn="l"/>
          <a:tab pos="2743200" algn="l"/>
          <a:tab pos="3200400" algn="l"/>
          <a:tab pos="3657600" algn="l"/>
          <a:tab pos="4114800" algn="l"/>
          <a:tab pos="4572000" algn="l"/>
          <a:tab pos="5029200" algn="l"/>
          <a:tab pos="5486400" algn="l"/>
          <a:tab pos="5943600" algn="l"/>
          <a:tab pos="6400800" algn="l"/>
          <a:tab pos="6858000" algn="l"/>
          <a:tab pos="7315200" algn="l"/>
          <a:tab pos="7772400" algn="l"/>
          <a:tab pos="8229600" algn="l"/>
          <a:tab pos="8686800" algn="l"/>
          <a:tab pos="9144000" algn="l"/>
        </a:tabLst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.jpeg" descr="image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0080625" cy="75596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.jpeg" descr="image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0080625" cy="75596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.jpeg" descr="image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0080625" cy="75596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.jpeg" descr="image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0080625" cy="75596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CC99"/>
      </a:accent1>
      <a:accent2>
        <a:srgbClr val="3333CC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Times New Roman"/>
        <a:ea typeface="Times New Roman"/>
        <a:cs typeface="Times New Roman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CC99"/>
      </a:accent1>
      <a:accent2>
        <a:srgbClr val="3333CC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Times New Roman"/>
        <a:ea typeface="Times New Roman"/>
        <a:cs typeface="Times New Roman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