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87"/>
            <a:ext cx="10077450" cy="7558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4288"/>
            <a:ext cx="10099675" cy="7573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4288"/>
            <a:ext cx="10099675" cy="7573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4288"/>
            <a:ext cx="10099675" cy="7573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