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00711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defTabSz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03555" y="101453"/>
            <a:ext cx="9063990" cy="166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03555" y="1763183"/>
            <a:ext cx="9063990" cy="5793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7227887" y="6886575"/>
            <a:ext cx="266974" cy="25922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defTabSz="914400">
              <a:lnSpc>
                <a:spcPct val="93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1143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5715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287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19431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24003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28575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33147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102850" cy="7577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