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  <p:sldId id="258" r:id="rId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00" autoAdjust="0"/>
    <p:restoredTop sz="94660"/>
  </p:normalViewPr>
  <p:slideViewPr>
    <p:cSldViewPr snapToGrid="0">
      <p:cViewPr varScale="1">
        <p:scale>
          <a:sx n="95" d="100"/>
          <a:sy n="95" d="100"/>
        </p:scale>
        <p:origin x="128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BFE8DF-AE4A-4402-A407-071A4EECD9AA}" type="datetimeFigureOut">
              <a:rPr lang="en-US" smtClean="0"/>
              <a:t>3/1/2023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A8B183-BA3A-4163-986B-C19053DFBB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1483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BFE8DF-AE4A-4402-A407-071A4EECD9AA}" type="datetimeFigureOut">
              <a:rPr lang="en-US" smtClean="0"/>
              <a:t>3/1/2023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A8B183-BA3A-4163-986B-C19053DFBB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4279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BFE8DF-AE4A-4402-A407-071A4EECD9AA}" type="datetimeFigureOut">
              <a:rPr lang="en-US" smtClean="0"/>
              <a:t>3/1/2023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A8B183-BA3A-4163-986B-C19053DFBB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53449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BFE8DF-AE4A-4402-A407-071A4EECD9AA}" type="datetimeFigureOut">
              <a:rPr lang="en-US" smtClean="0"/>
              <a:t>3/1/2023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A8B183-BA3A-4163-986B-C19053DFBB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32088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BFE8DF-AE4A-4402-A407-071A4EECD9AA}" type="datetimeFigureOut">
              <a:rPr lang="en-US" smtClean="0"/>
              <a:t>3/1/2023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A8B183-BA3A-4163-986B-C19053DFBB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90613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BFE8DF-AE4A-4402-A407-071A4EECD9AA}" type="datetimeFigureOut">
              <a:rPr lang="en-US" smtClean="0"/>
              <a:t>3/1/2023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A8B183-BA3A-4163-986B-C19053DFBB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29439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BFE8DF-AE4A-4402-A407-071A4EECD9AA}" type="datetimeFigureOut">
              <a:rPr lang="en-US" smtClean="0"/>
              <a:t>3/1/2023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A8B183-BA3A-4163-986B-C19053DFBB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2770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BFE8DF-AE4A-4402-A407-071A4EECD9AA}" type="datetimeFigureOut">
              <a:rPr lang="en-US" smtClean="0"/>
              <a:t>3/1/2023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A8B183-BA3A-4163-986B-C19053DFBB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25027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BFE8DF-AE4A-4402-A407-071A4EECD9AA}" type="datetimeFigureOut">
              <a:rPr lang="en-US" smtClean="0"/>
              <a:t>3/1/2023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A8B183-BA3A-4163-986B-C19053DFBB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63753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BFE8DF-AE4A-4402-A407-071A4EECD9AA}" type="datetimeFigureOut">
              <a:rPr lang="en-US" smtClean="0"/>
              <a:t>3/1/2023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A8B183-BA3A-4163-986B-C19053DFBB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92276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BFE8DF-AE4A-4402-A407-071A4EECD9AA}" type="datetimeFigureOut">
              <a:rPr lang="en-US" smtClean="0"/>
              <a:t>3/1/2023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A8B183-BA3A-4163-986B-C19053DFBB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73561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BFE8DF-AE4A-4402-A407-071A4EECD9AA}" type="datetimeFigureOut">
              <a:rPr lang="en-US" smtClean="0"/>
              <a:t>3/1/2023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A8B183-BA3A-4163-986B-C19053DFBB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41428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8C5EFB-3BFF-E5D7-4042-9F7A0F978A3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F7017E-9EC3-F692-FFA9-1D8848A32DC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close up of some food&#10;&#10;Description automatically generated with medium confidence">
            <a:extLst>
              <a:ext uri="{FF2B5EF4-FFF2-40B4-BE49-F238E27FC236}">
                <a16:creationId xmlns:a16="http://schemas.microsoft.com/office/drawing/2014/main" id="{E96900FD-F3A7-65EA-F15C-D3D7A44E02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35839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close up of a yellow flower&#10;&#10;Description automatically generated with low confidence">
            <a:extLst>
              <a:ext uri="{FF2B5EF4-FFF2-40B4-BE49-F238E27FC236}">
                <a16:creationId xmlns:a16="http://schemas.microsoft.com/office/drawing/2014/main" id="{F96F3BA2-420B-B133-0DAA-A68C1AEC395A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955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close up of a yellow flower&#10;&#10;Description automatically generated with low confidence">
            <a:extLst>
              <a:ext uri="{FF2B5EF4-FFF2-40B4-BE49-F238E27FC236}">
                <a16:creationId xmlns:a16="http://schemas.microsoft.com/office/drawing/2014/main" id="{F96F3BA2-420B-B133-0DAA-A68C1AEC395A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5056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close up of a yellow flower&#10;&#10;Description automatically generated with low confidence">
            <a:extLst>
              <a:ext uri="{FF2B5EF4-FFF2-40B4-BE49-F238E27FC236}">
                <a16:creationId xmlns:a16="http://schemas.microsoft.com/office/drawing/2014/main" id="{F96F3BA2-420B-B133-0DAA-A68C1AEC395A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438031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5</TotalTime>
  <Words>0</Words>
  <Application>Microsoft Office PowerPoint</Application>
  <PresentationFormat>On-screen Show (4:3)</PresentationFormat>
  <Paragraphs>0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THERESA JACOBSON</dc:creator>
  <cp:lastModifiedBy>THERESA JACOBSON</cp:lastModifiedBy>
  <cp:revision>2</cp:revision>
  <dcterms:created xsi:type="dcterms:W3CDTF">2023-03-01T21:53:31Z</dcterms:created>
  <dcterms:modified xsi:type="dcterms:W3CDTF">2023-03-01T21:59:28Z</dcterms:modified>
</cp:coreProperties>
</file>