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0071100" cy="56642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03555" y="76047"/>
            <a:ext cx="9063990" cy="124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03555" y="1321646"/>
            <a:ext cx="9063990" cy="4342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9380537" y="5165725"/>
            <a:ext cx="190501" cy="19564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 defTabSz="914400">
              <a:lnSpc>
                <a:spcPct val="9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1143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5715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287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19431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24003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28575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3314700" algn="l" defTabSz="457200" rtl="0" latinLnBrk="0">
        <a:lnSpc>
          <a:spcPct val="93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  <a:tab pos="2743200" algn="l"/>
          <a:tab pos="3200400" algn="l"/>
          <a:tab pos="3657600" algn="l"/>
          <a:tab pos="4114800" algn="l"/>
          <a:tab pos="4572000" algn="l"/>
          <a:tab pos="5029200" algn="l"/>
          <a:tab pos="5486400" algn="l"/>
          <a:tab pos="5943600" algn="l"/>
          <a:tab pos="6400800" algn="l"/>
          <a:tab pos="6858000" algn="l"/>
          <a:tab pos="7315200" algn="l"/>
          <a:tab pos="7772400" algn="l"/>
          <a:tab pos="8229600" algn="l"/>
          <a:tab pos="8686800" algn="l"/>
          <a:tab pos="9144000" algn="l"/>
        </a:tabLst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5670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5670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5670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0080625" cy="5670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