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3439775" cy="7559675"/>
  <p:notesSz cx="7772400" cy="10058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4" y="251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>
            <a:extLst>
              <a:ext uri="{FF2B5EF4-FFF2-40B4-BE49-F238E27FC236}">
                <a16:creationId xmlns:a16="http://schemas.microsoft.com/office/drawing/2014/main" id="{099D082E-FED9-EE71-62E9-5A8600BE1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>
            <a:extLst>
              <a:ext uri="{FF2B5EF4-FFF2-40B4-BE49-F238E27FC236}">
                <a16:creationId xmlns:a16="http://schemas.microsoft.com/office/drawing/2014/main" id="{10A9E3B8-303B-7958-6952-36B1CFFAF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AutoShape 3">
            <a:extLst>
              <a:ext uri="{FF2B5EF4-FFF2-40B4-BE49-F238E27FC236}">
                <a16:creationId xmlns:a16="http://schemas.microsoft.com/office/drawing/2014/main" id="{CAD4958E-66EB-33F0-472E-83BF138BE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AutoShape 4">
            <a:extLst>
              <a:ext uri="{FF2B5EF4-FFF2-40B4-BE49-F238E27FC236}">
                <a16:creationId xmlns:a16="http://schemas.microsoft.com/office/drawing/2014/main" id="{8B023DBF-A20C-71EF-E015-237E4C04B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5">
            <a:extLst>
              <a:ext uri="{FF2B5EF4-FFF2-40B4-BE49-F238E27FC236}">
                <a16:creationId xmlns:a16="http://schemas.microsoft.com/office/drawing/2014/main" id="{B94B18F4-CA95-62D7-9DD9-F062F3F04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AutoShape 6">
            <a:extLst>
              <a:ext uri="{FF2B5EF4-FFF2-40B4-BE49-F238E27FC236}">
                <a16:creationId xmlns:a16="http://schemas.microsoft.com/office/drawing/2014/main" id="{08FC872A-B098-F059-F181-8BA1E7D58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AutoShape 7">
            <a:extLst>
              <a:ext uri="{FF2B5EF4-FFF2-40B4-BE49-F238E27FC236}">
                <a16:creationId xmlns:a16="http://schemas.microsoft.com/office/drawing/2014/main" id="{2402C431-DBC3-8942-1E3E-CE5F134F4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8">
            <a:extLst>
              <a:ext uri="{FF2B5EF4-FFF2-40B4-BE49-F238E27FC236}">
                <a16:creationId xmlns:a16="http://schemas.microsoft.com/office/drawing/2014/main" id="{767059C3-74B4-49F6-A134-B7A06D9CD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AutoShape 9">
            <a:extLst>
              <a:ext uri="{FF2B5EF4-FFF2-40B4-BE49-F238E27FC236}">
                <a16:creationId xmlns:a16="http://schemas.microsoft.com/office/drawing/2014/main" id="{7F7BB164-75A6-08DA-2307-403991404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AutoShape 10">
            <a:extLst>
              <a:ext uri="{FF2B5EF4-FFF2-40B4-BE49-F238E27FC236}">
                <a16:creationId xmlns:a16="http://schemas.microsoft.com/office/drawing/2014/main" id="{6592514B-AAA0-8850-06BF-4D8600918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AutoShape 11">
            <a:extLst>
              <a:ext uri="{FF2B5EF4-FFF2-40B4-BE49-F238E27FC236}">
                <a16:creationId xmlns:a16="http://schemas.microsoft.com/office/drawing/2014/main" id="{B0D228A5-47A0-27AE-8D72-5DB51F22C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AutoShape 12">
            <a:extLst>
              <a:ext uri="{FF2B5EF4-FFF2-40B4-BE49-F238E27FC236}">
                <a16:creationId xmlns:a16="http://schemas.microsoft.com/office/drawing/2014/main" id="{F9578306-C752-A620-44A3-F2FE10276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AutoShape 13">
            <a:extLst>
              <a:ext uri="{FF2B5EF4-FFF2-40B4-BE49-F238E27FC236}">
                <a16:creationId xmlns:a16="http://schemas.microsoft.com/office/drawing/2014/main" id="{61A0AC17-CEB4-0B4A-9D84-D8154FF7A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AutoShape 14">
            <a:extLst>
              <a:ext uri="{FF2B5EF4-FFF2-40B4-BE49-F238E27FC236}">
                <a16:creationId xmlns:a16="http://schemas.microsoft.com/office/drawing/2014/main" id="{736CA52F-1EDB-0486-0E61-439515409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AutoShape 15">
            <a:extLst>
              <a:ext uri="{FF2B5EF4-FFF2-40B4-BE49-F238E27FC236}">
                <a16:creationId xmlns:a16="http://schemas.microsoft.com/office/drawing/2014/main" id="{38E06366-0C55-EEDD-4225-441615EA2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AutoShape 16">
            <a:extLst>
              <a:ext uri="{FF2B5EF4-FFF2-40B4-BE49-F238E27FC236}">
                <a16:creationId xmlns:a16="http://schemas.microsoft.com/office/drawing/2014/main" id="{D6694962-D951-6A2E-7CE3-AC0B53323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AutoShape 17">
            <a:extLst>
              <a:ext uri="{FF2B5EF4-FFF2-40B4-BE49-F238E27FC236}">
                <a16:creationId xmlns:a16="http://schemas.microsoft.com/office/drawing/2014/main" id="{29B8E32D-B912-91C1-8BF8-6BCCA45B9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6" name="AutoShape 18">
            <a:extLst>
              <a:ext uri="{FF2B5EF4-FFF2-40B4-BE49-F238E27FC236}">
                <a16:creationId xmlns:a16="http://schemas.microsoft.com/office/drawing/2014/main" id="{C8DEE299-9948-EDEF-6BFE-BE21EF489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AutoShape 19">
            <a:extLst>
              <a:ext uri="{FF2B5EF4-FFF2-40B4-BE49-F238E27FC236}">
                <a16:creationId xmlns:a16="http://schemas.microsoft.com/office/drawing/2014/main" id="{58332AA6-9160-8FC7-DB02-6E947959F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8" name="AutoShape 20">
            <a:extLst>
              <a:ext uri="{FF2B5EF4-FFF2-40B4-BE49-F238E27FC236}">
                <a16:creationId xmlns:a16="http://schemas.microsoft.com/office/drawing/2014/main" id="{5FB54BE4-CB64-9C5B-26AD-9007A50EA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9" name="AutoShape 21">
            <a:extLst>
              <a:ext uri="{FF2B5EF4-FFF2-40B4-BE49-F238E27FC236}">
                <a16:creationId xmlns:a16="http://schemas.microsoft.com/office/drawing/2014/main" id="{2BBCADCC-171D-9D7D-2F6C-A7AB7CD08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0" name="AutoShape 22">
            <a:extLst>
              <a:ext uri="{FF2B5EF4-FFF2-40B4-BE49-F238E27FC236}">
                <a16:creationId xmlns:a16="http://schemas.microsoft.com/office/drawing/2014/main" id="{921FC814-EF33-A84A-1223-50E2F3070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1" name="AutoShape 23">
            <a:extLst>
              <a:ext uri="{FF2B5EF4-FFF2-40B4-BE49-F238E27FC236}">
                <a16:creationId xmlns:a16="http://schemas.microsoft.com/office/drawing/2014/main" id="{345D2835-EE03-70AA-88B3-A998611A6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2" name="AutoShape 24">
            <a:extLst>
              <a:ext uri="{FF2B5EF4-FFF2-40B4-BE49-F238E27FC236}">
                <a16:creationId xmlns:a16="http://schemas.microsoft.com/office/drawing/2014/main" id="{36E55F06-B817-965F-4CB0-0D3F3A39F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3" name="AutoShape 25">
            <a:extLst>
              <a:ext uri="{FF2B5EF4-FFF2-40B4-BE49-F238E27FC236}">
                <a16:creationId xmlns:a16="http://schemas.microsoft.com/office/drawing/2014/main" id="{556B8C61-8EB2-DA85-19CA-13217EAF9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6">
            <a:extLst>
              <a:ext uri="{FF2B5EF4-FFF2-40B4-BE49-F238E27FC236}">
                <a16:creationId xmlns:a16="http://schemas.microsoft.com/office/drawing/2014/main" id="{E044FF02-AC81-8D9F-5AAF-A36FDD364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AutoShape 27">
            <a:extLst>
              <a:ext uri="{FF2B5EF4-FFF2-40B4-BE49-F238E27FC236}">
                <a16:creationId xmlns:a16="http://schemas.microsoft.com/office/drawing/2014/main" id="{AC414285-4F1B-EFD7-CDC3-8E503B224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6" name="AutoShape 28">
            <a:extLst>
              <a:ext uri="{FF2B5EF4-FFF2-40B4-BE49-F238E27FC236}">
                <a16:creationId xmlns:a16="http://schemas.microsoft.com/office/drawing/2014/main" id="{1B7CE23B-DC3F-7592-D90E-1930359EF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7" name="AutoShape 29">
            <a:extLst>
              <a:ext uri="{FF2B5EF4-FFF2-40B4-BE49-F238E27FC236}">
                <a16:creationId xmlns:a16="http://schemas.microsoft.com/office/drawing/2014/main" id="{8A924170-C2FA-A916-6D1C-3E34BD344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8" name="AutoShape 30">
            <a:extLst>
              <a:ext uri="{FF2B5EF4-FFF2-40B4-BE49-F238E27FC236}">
                <a16:creationId xmlns:a16="http://schemas.microsoft.com/office/drawing/2014/main" id="{18AF2E0D-7D61-626C-5714-88B7B130A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9" name="AutoShape 31">
            <a:extLst>
              <a:ext uri="{FF2B5EF4-FFF2-40B4-BE49-F238E27FC236}">
                <a16:creationId xmlns:a16="http://schemas.microsoft.com/office/drawing/2014/main" id="{F6D0A11D-1EE2-9FDD-0E59-0EE65E578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AutoShape 32">
            <a:extLst>
              <a:ext uri="{FF2B5EF4-FFF2-40B4-BE49-F238E27FC236}">
                <a16:creationId xmlns:a16="http://schemas.microsoft.com/office/drawing/2014/main" id="{3D170CBC-DFA1-5E07-C063-284EE4C34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1" name="AutoShape 33">
            <a:extLst>
              <a:ext uri="{FF2B5EF4-FFF2-40B4-BE49-F238E27FC236}">
                <a16:creationId xmlns:a16="http://schemas.microsoft.com/office/drawing/2014/main" id="{FF07BF4F-B350-F539-2ECB-B8EE33CEE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2" name="AutoShape 34">
            <a:extLst>
              <a:ext uri="{FF2B5EF4-FFF2-40B4-BE49-F238E27FC236}">
                <a16:creationId xmlns:a16="http://schemas.microsoft.com/office/drawing/2014/main" id="{DC9086B0-D41B-67B4-8D2A-D3EADE475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3" name="AutoShape 35">
            <a:extLst>
              <a:ext uri="{FF2B5EF4-FFF2-40B4-BE49-F238E27FC236}">
                <a16:creationId xmlns:a16="http://schemas.microsoft.com/office/drawing/2014/main" id="{01C26615-B622-9838-308F-208C6921C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4" name="AutoShape 36">
            <a:extLst>
              <a:ext uri="{FF2B5EF4-FFF2-40B4-BE49-F238E27FC236}">
                <a16:creationId xmlns:a16="http://schemas.microsoft.com/office/drawing/2014/main" id="{A3D47159-9747-55D6-DBE9-1F32F33E5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5" name="AutoShape 37">
            <a:extLst>
              <a:ext uri="{FF2B5EF4-FFF2-40B4-BE49-F238E27FC236}">
                <a16:creationId xmlns:a16="http://schemas.microsoft.com/office/drawing/2014/main" id="{AD5E6ACA-6829-0982-6BEF-CB77C6618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6" name="AutoShape 38">
            <a:extLst>
              <a:ext uri="{FF2B5EF4-FFF2-40B4-BE49-F238E27FC236}">
                <a16:creationId xmlns:a16="http://schemas.microsoft.com/office/drawing/2014/main" id="{0BC9A9A3-97A1-38A5-E08C-75645F733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7" name="AutoShape 39">
            <a:extLst>
              <a:ext uri="{FF2B5EF4-FFF2-40B4-BE49-F238E27FC236}">
                <a16:creationId xmlns:a16="http://schemas.microsoft.com/office/drawing/2014/main" id="{AA8E8BF8-0353-5EB1-CF58-A3F483349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8" name="AutoShape 40">
            <a:extLst>
              <a:ext uri="{FF2B5EF4-FFF2-40B4-BE49-F238E27FC236}">
                <a16:creationId xmlns:a16="http://schemas.microsoft.com/office/drawing/2014/main" id="{C643E3CB-D8E9-4CCA-3909-FE0F93301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9" name="AutoShape 41">
            <a:extLst>
              <a:ext uri="{FF2B5EF4-FFF2-40B4-BE49-F238E27FC236}">
                <a16:creationId xmlns:a16="http://schemas.microsoft.com/office/drawing/2014/main" id="{EB9F39B4-1E10-5B6F-29CB-54774D3F1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0" name="AutoShape 42">
            <a:extLst>
              <a:ext uri="{FF2B5EF4-FFF2-40B4-BE49-F238E27FC236}">
                <a16:creationId xmlns:a16="http://schemas.microsoft.com/office/drawing/2014/main" id="{D19900D8-5ACB-CE6B-FEAA-362E2A9D3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1" name="AutoShape 43">
            <a:extLst>
              <a:ext uri="{FF2B5EF4-FFF2-40B4-BE49-F238E27FC236}">
                <a16:creationId xmlns:a16="http://schemas.microsoft.com/office/drawing/2014/main" id="{6C478F75-CB75-DF52-AA69-ADB64058A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2" name="AutoShape 44">
            <a:extLst>
              <a:ext uri="{FF2B5EF4-FFF2-40B4-BE49-F238E27FC236}">
                <a16:creationId xmlns:a16="http://schemas.microsoft.com/office/drawing/2014/main" id="{3399120D-A508-91E6-D65D-A10405E6D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3" name="AutoShape 45">
            <a:extLst>
              <a:ext uri="{FF2B5EF4-FFF2-40B4-BE49-F238E27FC236}">
                <a16:creationId xmlns:a16="http://schemas.microsoft.com/office/drawing/2014/main" id="{2406E0D3-9C0A-B2A3-FFFC-17A102985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4" name="AutoShape 46">
            <a:extLst>
              <a:ext uri="{FF2B5EF4-FFF2-40B4-BE49-F238E27FC236}">
                <a16:creationId xmlns:a16="http://schemas.microsoft.com/office/drawing/2014/main" id="{B7A7FB60-B2AF-E733-E713-76EB236A0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5" name="AutoShape 47">
            <a:extLst>
              <a:ext uri="{FF2B5EF4-FFF2-40B4-BE49-F238E27FC236}">
                <a16:creationId xmlns:a16="http://schemas.microsoft.com/office/drawing/2014/main" id="{6FC23743-4FA7-5A29-8E70-C79BC0DFF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6" name="AutoShape 48">
            <a:extLst>
              <a:ext uri="{FF2B5EF4-FFF2-40B4-BE49-F238E27FC236}">
                <a16:creationId xmlns:a16="http://schemas.microsoft.com/office/drawing/2014/main" id="{A284BD6F-8878-8F9C-4BFC-5A072624F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7" name="AutoShape 49">
            <a:extLst>
              <a:ext uri="{FF2B5EF4-FFF2-40B4-BE49-F238E27FC236}">
                <a16:creationId xmlns:a16="http://schemas.microsoft.com/office/drawing/2014/main" id="{CF4BFFB3-5C64-1A4A-502D-65AA13A76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8" name="AutoShape 50">
            <a:extLst>
              <a:ext uri="{FF2B5EF4-FFF2-40B4-BE49-F238E27FC236}">
                <a16:creationId xmlns:a16="http://schemas.microsoft.com/office/drawing/2014/main" id="{4E6776DB-9128-AB0D-1F98-4A691964C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9" name="AutoShape 51">
            <a:extLst>
              <a:ext uri="{FF2B5EF4-FFF2-40B4-BE49-F238E27FC236}">
                <a16:creationId xmlns:a16="http://schemas.microsoft.com/office/drawing/2014/main" id="{753D9939-7651-372C-418B-AB45E0BC3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0" name="AutoShape 52">
            <a:extLst>
              <a:ext uri="{FF2B5EF4-FFF2-40B4-BE49-F238E27FC236}">
                <a16:creationId xmlns:a16="http://schemas.microsoft.com/office/drawing/2014/main" id="{DF5CD9E5-D15A-59CF-1AA8-38A1D577C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1" name="AutoShape 53">
            <a:extLst>
              <a:ext uri="{FF2B5EF4-FFF2-40B4-BE49-F238E27FC236}">
                <a16:creationId xmlns:a16="http://schemas.microsoft.com/office/drawing/2014/main" id="{1B9E3717-CC84-9D8D-4A62-B23E80E9B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2" name="AutoShape 54">
            <a:extLst>
              <a:ext uri="{FF2B5EF4-FFF2-40B4-BE49-F238E27FC236}">
                <a16:creationId xmlns:a16="http://schemas.microsoft.com/office/drawing/2014/main" id="{8C9A3888-BDD0-8801-8B1E-C8BFF573A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3" name="AutoShape 55">
            <a:extLst>
              <a:ext uri="{FF2B5EF4-FFF2-40B4-BE49-F238E27FC236}">
                <a16:creationId xmlns:a16="http://schemas.microsoft.com/office/drawing/2014/main" id="{E06E08B2-62E2-1B41-FC31-032244A4B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4" name="AutoShape 56">
            <a:extLst>
              <a:ext uri="{FF2B5EF4-FFF2-40B4-BE49-F238E27FC236}">
                <a16:creationId xmlns:a16="http://schemas.microsoft.com/office/drawing/2014/main" id="{BF496E46-D14C-8BC7-518F-9CC1DF7C8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5" name="AutoShape 57">
            <a:extLst>
              <a:ext uri="{FF2B5EF4-FFF2-40B4-BE49-F238E27FC236}">
                <a16:creationId xmlns:a16="http://schemas.microsoft.com/office/drawing/2014/main" id="{A40EB922-2956-3A18-425E-2B04B1D4F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6" name="Rectangle 58">
            <a:extLst>
              <a:ext uri="{FF2B5EF4-FFF2-40B4-BE49-F238E27FC236}">
                <a16:creationId xmlns:a16="http://schemas.microsoft.com/office/drawing/2014/main" id="{FF0BB20E-84ED-D15C-6E96-FE49C5DBDD17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569913" y="763588"/>
            <a:ext cx="6540500" cy="367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107" name="Rectangle 59">
            <a:extLst>
              <a:ext uri="{FF2B5EF4-FFF2-40B4-BE49-F238E27FC236}">
                <a16:creationId xmlns:a16="http://schemas.microsoft.com/office/drawing/2014/main" id="{8418B6D4-8D23-0F07-A8FB-0555F7F0F49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26163" cy="443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2108" name="Rectangle 60">
            <a:extLst>
              <a:ext uri="{FF2B5EF4-FFF2-40B4-BE49-F238E27FC236}">
                <a16:creationId xmlns:a16="http://schemas.microsoft.com/office/drawing/2014/main" id="{585CE453-1F93-3013-AE00-CF4243DC87DE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81363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9" name="Rectangle 61">
            <a:extLst>
              <a:ext uri="{FF2B5EF4-FFF2-40B4-BE49-F238E27FC236}">
                <a16:creationId xmlns:a16="http://schemas.microsoft.com/office/drawing/2014/main" id="{EEB7DCB7-8C87-9FAD-C573-5AC7FA7CDAB3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281362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10" name="Rectangle 62">
            <a:extLst>
              <a:ext uri="{FF2B5EF4-FFF2-40B4-BE49-F238E27FC236}">
                <a16:creationId xmlns:a16="http://schemas.microsoft.com/office/drawing/2014/main" id="{BBC21590-AF47-457E-4626-45601CDA1DBB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281363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11" name="Rectangle 63">
            <a:extLst>
              <a:ext uri="{FF2B5EF4-FFF2-40B4-BE49-F238E27FC236}">
                <a16:creationId xmlns:a16="http://schemas.microsoft.com/office/drawing/2014/main" id="{9E52EC9C-7A12-7B95-3231-04C354E4E15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281362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81B5E77E-28FE-44AA-80B7-4C6F2E4AA4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3">
            <a:extLst>
              <a:ext uri="{FF2B5EF4-FFF2-40B4-BE49-F238E27FC236}">
                <a16:creationId xmlns:a16="http://schemas.microsoft.com/office/drawing/2014/main" id="{FFEF61C8-EC08-5E68-EEBE-CF5F6D7F1DB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03DB430-E7BB-4CC3-850C-171B50989C09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169" name="Rectangle 1">
            <a:extLst>
              <a:ext uri="{FF2B5EF4-FFF2-40B4-BE49-F238E27FC236}">
                <a16:creationId xmlns:a16="http://schemas.microsoft.com/office/drawing/2014/main" id="{C7DB92CC-3D2F-F685-49AE-BC01742CD582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17308CA9-77E9-17C3-21A7-209C276C8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3">
            <a:extLst>
              <a:ext uri="{FF2B5EF4-FFF2-40B4-BE49-F238E27FC236}">
                <a16:creationId xmlns:a16="http://schemas.microsoft.com/office/drawing/2014/main" id="{53026F0D-0A48-CCEF-2511-FCD5283F36A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BFCF9D3-8CF9-4AD4-87DD-C3401B721A63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193" name="Rectangle 1">
            <a:extLst>
              <a:ext uri="{FF2B5EF4-FFF2-40B4-BE49-F238E27FC236}">
                <a16:creationId xmlns:a16="http://schemas.microsoft.com/office/drawing/2014/main" id="{915205DC-80F7-6A66-EF51-4382FCC172D9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FECCA20F-D310-5F02-D229-01FAD17AD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3">
            <a:extLst>
              <a:ext uri="{FF2B5EF4-FFF2-40B4-BE49-F238E27FC236}">
                <a16:creationId xmlns:a16="http://schemas.microsoft.com/office/drawing/2014/main" id="{E768BFB3-7504-95A5-552C-2C733B606DF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DBF0E92-91CB-486B-B29B-02C69DDB0F40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9217" name="Rectangle 1">
            <a:extLst>
              <a:ext uri="{FF2B5EF4-FFF2-40B4-BE49-F238E27FC236}">
                <a16:creationId xmlns:a16="http://schemas.microsoft.com/office/drawing/2014/main" id="{F0AB1C10-CAEE-4D28-545C-6DCB7695032A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C68275F3-9AE4-E629-5DBA-52D0FF87C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3">
            <a:extLst>
              <a:ext uri="{FF2B5EF4-FFF2-40B4-BE49-F238E27FC236}">
                <a16:creationId xmlns:a16="http://schemas.microsoft.com/office/drawing/2014/main" id="{67B74D19-0005-75FC-B235-70D756170DD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6567FF8-4138-4E2A-A049-FD4FF2556DA4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0241" name="Rectangle 1">
            <a:extLst>
              <a:ext uri="{FF2B5EF4-FFF2-40B4-BE49-F238E27FC236}">
                <a16:creationId xmlns:a16="http://schemas.microsoft.com/office/drawing/2014/main" id="{42AD1168-6EB6-BDDB-4170-70D5288528AC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C158888B-41A8-0366-4A6D-5EB50D29F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0A72-A442-4A9E-84C6-B17433B46BC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872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AD681-657D-46AC-976B-EC73B66EB6D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354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09524-2FB0-47C2-A3D2-9F525DE9671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5680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8B4D-1DC2-4DEE-9609-40BC8EFB827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548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C9BD-AB74-4447-B8A4-0B642045044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8995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294E6-FFCB-4AB1-92EB-83F672DFC96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38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712-9EF4-450C-9295-53913D14A06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0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09F68-EEC0-47F0-BFBE-CB5D34C83B7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877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A736-FBC0-48A7-9631-21DEEA2F26D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84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3E2D-CFAD-4007-BFAF-B3BF08A98BB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98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B556-FB95-44C1-8211-674C8327D88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1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ADD86-4903-4D2F-B69C-519D1F235D5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459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>
            <a:extLst>
              <a:ext uri="{FF2B5EF4-FFF2-40B4-BE49-F238E27FC236}">
                <a16:creationId xmlns:a16="http://schemas.microsoft.com/office/drawing/2014/main" id="{2FD44D34-469D-6EB4-7AE1-99F3E6EBB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59548"/>
            <a:ext cx="13439775" cy="100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13F78EDB-CB16-9B30-36FB-22CD67D86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59548"/>
            <a:ext cx="13439775" cy="100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>
            <a:extLst>
              <a:ext uri="{FF2B5EF4-FFF2-40B4-BE49-F238E27FC236}">
                <a16:creationId xmlns:a16="http://schemas.microsoft.com/office/drawing/2014/main" id="{1AA7304C-6729-7B26-9373-B65911B9A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59548"/>
            <a:ext cx="13439775" cy="100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>
            <a:extLst>
              <a:ext uri="{FF2B5EF4-FFF2-40B4-BE49-F238E27FC236}">
                <a16:creationId xmlns:a16="http://schemas.microsoft.com/office/drawing/2014/main" id="{1D93B54E-9628-118D-D9CB-5B4565A5C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59548"/>
            <a:ext cx="13439775" cy="100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34451</TotalTime>
  <Words>4</Words>
  <Application>Microsoft Office PowerPoint</Application>
  <PresentationFormat>Custom</PresentationFormat>
  <Paragraphs>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Times New Roman</vt:lpstr>
      <vt:lpstr>Arial</vt:lpstr>
      <vt:lpstr>Microsoft YaHei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Mark Ryman</dc:creator>
  <cp:keywords/>
  <dc:description/>
  <cp:lastModifiedBy>THERESA JACOBSON</cp:lastModifiedBy>
  <cp:revision>2</cp:revision>
  <cp:lastPrinted>1601-01-01T00:00:00Z</cp:lastPrinted>
  <dcterms:created xsi:type="dcterms:W3CDTF">2013-06-24T12:16:13Z</dcterms:created>
  <dcterms:modified xsi:type="dcterms:W3CDTF">2023-09-11T16:27:22Z</dcterms:modified>
</cp:coreProperties>
</file>