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523" y="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099D082E-FED9-EE71-62E9-5A8600BE1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10A9E3B8-303B-7958-6952-36B1CFFAF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CAD4958E-66EB-33F0-472E-83BF138BE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8B023DBF-A20C-71EF-E015-237E4C04B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B94B18F4-CA95-62D7-9DD9-F062F3F04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08FC872A-B098-F059-F181-8BA1E7D58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2402C431-DBC3-8942-1E3E-CE5F134F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767059C3-74B4-49F6-A134-B7A06D9CD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7F7BB164-75A6-08DA-2307-403991404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6592514B-AAA0-8850-06BF-4D8600918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B0D228A5-47A0-27AE-8D72-5DB51F22C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F9578306-C752-A620-44A3-F2FE10276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>
            <a:extLst>
              <a:ext uri="{FF2B5EF4-FFF2-40B4-BE49-F238E27FC236}">
                <a16:creationId xmlns:a16="http://schemas.microsoft.com/office/drawing/2014/main" id="{61A0AC17-CEB4-0B4A-9D84-D8154FF7A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736CA52F-1EDB-0486-0E61-439515409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38E06366-0C55-EEDD-4225-441615EA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D6694962-D951-6A2E-7CE3-AC0B53323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29B8E32D-B912-91C1-8BF8-6BCCA45B9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C8DEE299-9948-EDEF-6BFE-BE21EF489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58332AA6-9160-8FC7-DB02-6E947959F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5FB54BE4-CB64-9C5B-26AD-9007A50EA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2BBCADCC-171D-9D7D-2F6C-A7AB7CD08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AutoShape 22">
            <a:extLst>
              <a:ext uri="{FF2B5EF4-FFF2-40B4-BE49-F238E27FC236}">
                <a16:creationId xmlns:a16="http://schemas.microsoft.com/office/drawing/2014/main" id="{921FC814-EF33-A84A-1223-50E2F3070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AutoShape 23">
            <a:extLst>
              <a:ext uri="{FF2B5EF4-FFF2-40B4-BE49-F238E27FC236}">
                <a16:creationId xmlns:a16="http://schemas.microsoft.com/office/drawing/2014/main" id="{345D2835-EE03-70AA-88B3-A998611A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36E55F06-B817-965F-4CB0-0D3F3A39F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AutoShape 25">
            <a:extLst>
              <a:ext uri="{FF2B5EF4-FFF2-40B4-BE49-F238E27FC236}">
                <a16:creationId xmlns:a16="http://schemas.microsoft.com/office/drawing/2014/main" id="{556B8C61-8EB2-DA85-19CA-13217EAF9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6">
            <a:extLst>
              <a:ext uri="{FF2B5EF4-FFF2-40B4-BE49-F238E27FC236}">
                <a16:creationId xmlns:a16="http://schemas.microsoft.com/office/drawing/2014/main" id="{E044FF02-AC81-8D9F-5AAF-A36FDD364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AutoShape 27">
            <a:extLst>
              <a:ext uri="{FF2B5EF4-FFF2-40B4-BE49-F238E27FC236}">
                <a16:creationId xmlns:a16="http://schemas.microsoft.com/office/drawing/2014/main" id="{AC414285-4F1B-EFD7-CDC3-8E503B224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AutoShape 28">
            <a:extLst>
              <a:ext uri="{FF2B5EF4-FFF2-40B4-BE49-F238E27FC236}">
                <a16:creationId xmlns:a16="http://schemas.microsoft.com/office/drawing/2014/main" id="{1B7CE23B-DC3F-7592-D90E-1930359EF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AutoShape 29">
            <a:extLst>
              <a:ext uri="{FF2B5EF4-FFF2-40B4-BE49-F238E27FC236}">
                <a16:creationId xmlns:a16="http://schemas.microsoft.com/office/drawing/2014/main" id="{8A924170-C2FA-A916-6D1C-3E34BD344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18AF2E0D-7D61-626C-5714-88B7B130A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AutoShape 31">
            <a:extLst>
              <a:ext uri="{FF2B5EF4-FFF2-40B4-BE49-F238E27FC236}">
                <a16:creationId xmlns:a16="http://schemas.microsoft.com/office/drawing/2014/main" id="{F6D0A11D-1EE2-9FDD-0E59-0EE65E578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AutoShape 32">
            <a:extLst>
              <a:ext uri="{FF2B5EF4-FFF2-40B4-BE49-F238E27FC236}">
                <a16:creationId xmlns:a16="http://schemas.microsoft.com/office/drawing/2014/main" id="{3D170CBC-DFA1-5E07-C063-284EE4C34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AutoShape 33">
            <a:extLst>
              <a:ext uri="{FF2B5EF4-FFF2-40B4-BE49-F238E27FC236}">
                <a16:creationId xmlns:a16="http://schemas.microsoft.com/office/drawing/2014/main" id="{FF07BF4F-B350-F539-2ECB-B8EE33CEE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AutoShape 34">
            <a:extLst>
              <a:ext uri="{FF2B5EF4-FFF2-40B4-BE49-F238E27FC236}">
                <a16:creationId xmlns:a16="http://schemas.microsoft.com/office/drawing/2014/main" id="{DC9086B0-D41B-67B4-8D2A-D3EADE475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01C26615-B622-9838-308F-208C6921C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AutoShape 36">
            <a:extLst>
              <a:ext uri="{FF2B5EF4-FFF2-40B4-BE49-F238E27FC236}">
                <a16:creationId xmlns:a16="http://schemas.microsoft.com/office/drawing/2014/main" id="{A3D47159-9747-55D6-DBE9-1F32F33E5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AutoShape 37">
            <a:extLst>
              <a:ext uri="{FF2B5EF4-FFF2-40B4-BE49-F238E27FC236}">
                <a16:creationId xmlns:a16="http://schemas.microsoft.com/office/drawing/2014/main" id="{AD5E6ACA-6829-0982-6BEF-CB77C6618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AutoShape 38">
            <a:extLst>
              <a:ext uri="{FF2B5EF4-FFF2-40B4-BE49-F238E27FC236}">
                <a16:creationId xmlns:a16="http://schemas.microsoft.com/office/drawing/2014/main" id="{0BC9A9A3-97A1-38A5-E08C-75645F733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AutoShape 39">
            <a:extLst>
              <a:ext uri="{FF2B5EF4-FFF2-40B4-BE49-F238E27FC236}">
                <a16:creationId xmlns:a16="http://schemas.microsoft.com/office/drawing/2014/main" id="{AA8E8BF8-0353-5EB1-CF58-A3F483349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AutoShape 40">
            <a:extLst>
              <a:ext uri="{FF2B5EF4-FFF2-40B4-BE49-F238E27FC236}">
                <a16:creationId xmlns:a16="http://schemas.microsoft.com/office/drawing/2014/main" id="{C643E3CB-D8E9-4CCA-3909-FE0F9330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AutoShape 41">
            <a:extLst>
              <a:ext uri="{FF2B5EF4-FFF2-40B4-BE49-F238E27FC236}">
                <a16:creationId xmlns:a16="http://schemas.microsoft.com/office/drawing/2014/main" id="{EB9F39B4-1E10-5B6F-29CB-54774D3F1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AutoShape 42">
            <a:extLst>
              <a:ext uri="{FF2B5EF4-FFF2-40B4-BE49-F238E27FC236}">
                <a16:creationId xmlns:a16="http://schemas.microsoft.com/office/drawing/2014/main" id="{D19900D8-5ACB-CE6B-FEAA-362E2A9D3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AutoShape 43">
            <a:extLst>
              <a:ext uri="{FF2B5EF4-FFF2-40B4-BE49-F238E27FC236}">
                <a16:creationId xmlns:a16="http://schemas.microsoft.com/office/drawing/2014/main" id="{6C478F75-CB75-DF52-AA69-ADB64058A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AutoShape 44">
            <a:extLst>
              <a:ext uri="{FF2B5EF4-FFF2-40B4-BE49-F238E27FC236}">
                <a16:creationId xmlns:a16="http://schemas.microsoft.com/office/drawing/2014/main" id="{3399120D-A508-91E6-D65D-A10405E6D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AutoShape 45">
            <a:extLst>
              <a:ext uri="{FF2B5EF4-FFF2-40B4-BE49-F238E27FC236}">
                <a16:creationId xmlns:a16="http://schemas.microsoft.com/office/drawing/2014/main" id="{2406E0D3-9C0A-B2A3-FFFC-17A102985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4" name="AutoShape 46">
            <a:extLst>
              <a:ext uri="{FF2B5EF4-FFF2-40B4-BE49-F238E27FC236}">
                <a16:creationId xmlns:a16="http://schemas.microsoft.com/office/drawing/2014/main" id="{B7A7FB60-B2AF-E733-E713-76EB236A0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5" name="AutoShape 47">
            <a:extLst>
              <a:ext uri="{FF2B5EF4-FFF2-40B4-BE49-F238E27FC236}">
                <a16:creationId xmlns:a16="http://schemas.microsoft.com/office/drawing/2014/main" id="{6FC23743-4FA7-5A29-8E70-C79BC0DFF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AutoShape 48">
            <a:extLst>
              <a:ext uri="{FF2B5EF4-FFF2-40B4-BE49-F238E27FC236}">
                <a16:creationId xmlns:a16="http://schemas.microsoft.com/office/drawing/2014/main" id="{A284BD6F-8878-8F9C-4BFC-5A072624F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AutoShape 49">
            <a:extLst>
              <a:ext uri="{FF2B5EF4-FFF2-40B4-BE49-F238E27FC236}">
                <a16:creationId xmlns:a16="http://schemas.microsoft.com/office/drawing/2014/main" id="{CF4BFFB3-5C64-1A4A-502D-65AA13A76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8" name="AutoShape 50">
            <a:extLst>
              <a:ext uri="{FF2B5EF4-FFF2-40B4-BE49-F238E27FC236}">
                <a16:creationId xmlns:a16="http://schemas.microsoft.com/office/drawing/2014/main" id="{4E6776DB-9128-AB0D-1F98-4A691964C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9" name="AutoShape 51">
            <a:extLst>
              <a:ext uri="{FF2B5EF4-FFF2-40B4-BE49-F238E27FC236}">
                <a16:creationId xmlns:a16="http://schemas.microsoft.com/office/drawing/2014/main" id="{753D9939-7651-372C-418B-AB45E0BC3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0" name="AutoShape 52">
            <a:extLst>
              <a:ext uri="{FF2B5EF4-FFF2-40B4-BE49-F238E27FC236}">
                <a16:creationId xmlns:a16="http://schemas.microsoft.com/office/drawing/2014/main" id="{DF5CD9E5-D15A-59CF-1AA8-38A1D577C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1" name="AutoShape 53">
            <a:extLst>
              <a:ext uri="{FF2B5EF4-FFF2-40B4-BE49-F238E27FC236}">
                <a16:creationId xmlns:a16="http://schemas.microsoft.com/office/drawing/2014/main" id="{1B9E3717-CC84-9D8D-4A62-B23E80E9B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2" name="AutoShape 54">
            <a:extLst>
              <a:ext uri="{FF2B5EF4-FFF2-40B4-BE49-F238E27FC236}">
                <a16:creationId xmlns:a16="http://schemas.microsoft.com/office/drawing/2014/main" id="{8C9A3888-BDD0-8801-8B1E-C8BFF573A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AutoShape 55">
            <a:extLst>
              <a:ext uri="{FF2B5EF4-FFF2-40B4-BE49-F238E27FC236}">
                <a16:creationId xmlns:a16="http://schemas.microsoft.com/office/drawing/2014/main" id="{E06E08B2-62E2-1B41-FC31-032244A4B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4" name="AutoShape 56">
            <a:extLst>
              <a:ext uri="{FF2B5EF4-FFF2-40B4-BE49-F238E27FC236}">
                <a16:creationId xmlns:a16="http://schemas.microsoft.com/office/drawing/2014/main" id="{BF496E46-D14C-8BC7-518F-9CC1DF7C8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5" name="AutoShape 57">
            <a:extLst>
              <a:ext uri="{FF2B5EF4-FFF2-40B4-BE49-F238E27FC236}">
                <a16:creationId xmlns:a16="http://schemas.microsoft.com/office/drawing/2014/main" id="{A40EB922-2956-3A18-425E-2B04B1D4F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FF0BB20E-84ED-D15C-6E96-FE49C5DBDD17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371600" y="763588"/>
            <a:ext cx="4937125" cy="367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107" name="Rectangle 59">
            <a:extLst>
              <a:ext uri="{FF2B5EF4-FFF2-40B4-BE49-F238E27FC236}">
                <a16:creationId xmlns:a16="http://schemas.microsoft.com/office/drawing/2014/main" id="{8418B6D4-8D23-0F07-A8FB-0555F7F0F49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26163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108" name="Rectangle 60">
            <a:extLst>
              <a:ext uri="{FF2B5EF4-FFF2-40B4-BE49-F238E27FC236}">
                <a16:creationId xmlns:a16="http://schemas.microsoft.com/office/drawing/2014/main" id="{585CE453-1F93-3013-AE00-CF4243DC87D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1363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9" name="Rectangle 61">
            <a:extLst>
              <a:ext uri="{FF2B5EF4-FFF2-40B4-BE49-F238E27FC236}">
                <a16:creationId xmlns:a16="http://schemas.microsoft.com/office/drawing/2014/main" id="{EEB7DCB7-8C87-9FAD-C573-5AC7FA7CDAB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281362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10" name="Rectangle 62">
            <a:extLst>
              <a:ext uri="{FF2B5EF4-FFF2-40B4-BE49-F238E27FC236}">
                <a16:creationId xmlns:a16="http://schemas.microsoft.com/office/drawing/2014/main" id="{BBC21590-AF47-457E-4626-45601CDA1DB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281363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11" name="Rectangle 63">
            <a:extLst>
              <a:ext uri="{FF2B5EF4-FFF2-40B4-BE49-F238E27FC236}">
                <a16:creationId xmlns:a16="http://schemas.microsoft.com/office/drawing/2014/main" id="{9E52EC9C-7A12-7B95-3231-04C354E4E15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281362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81B5E77E-28FE-44AA-80B7-4C6F2E4AA4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FFEF61C8-EC08-5E68-EEBE-CF5F6D7F1DB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3DB430-E7BB-4CC3-850C-171B50989C0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C7DB92CC-3D2F-F685-49AE-BC01742CD58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17308CA9-77E9-17C3-21A7-209C276C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53026F0D-0A48-CCEF-2511-FCD5283F36A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BFCF9D3-8CF9-4AD4-87DD-C3401B721A6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915205DC-80F7-6A66-EF51-4382FCC172D9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FECCA20F-D310-5F02-D229-01FAD17AD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E768BFB3-7504-95A5-552C-2C733B606DF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BF0E92-91CB-486B-B29B-02C69DDB0F40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F0AB1C10-CAEE-4D28-545C-6DCB7695032A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C68275F3-9AE4-E629-5DBA-52D0FF87C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3">
            <a:extLst>
              <a:ext uri="{FF2B5EF4-FFF2-40B4-BE49-F238E27FC236}">
                <a16:creationId xmlns:a16="http://schemas.microsoft.com/office/drawing/2014/main" id="{67B74D19-0005-75FC-B235-70D756170DD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6567FF8-4138-4E2A-A049-FD4FF2556DA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42AD1168-6EB6-BDDB-4170-70D5288528A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C158888B-41A8-0366-4A6D-5EB50D29F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E685E-A26B-20F1-4E9F-9BA2645A1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C64197-983C-A0CC-3831-C0FC0653D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0F594-0058-677A-B162-79BCA22F67E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1A219-3943-B85D-C2F0-D36B49DAD18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C96D1-967D-3748-A6BF-AA58F103AC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7F0A72-A442-4A9E-84C6-B17433B46B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804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1EA87-5230-B0E8-4E40-1ECCD53AF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E2F0A-E774-0B58-27F7-CB417730A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1E29D-C1D4-C365-566F-2947D0DA871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249E7-D997-F1D8-8321-C9A10D264E7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2A053-2D93-A22E-924D-A2519D9844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2DAD681-657D-46AC-976B-EC73B66EB6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13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E869E9-F7A6-8C7E-A61E-2D82B59FF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37413" y="301625"/>
            <a:ext cx="2244725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E648A-47EE-D355-83CD-10FDA6E36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581775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010DF-EEF6-AD48-590A-55CE7E13F9B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BFE34-66F0-8C6F-07B8-75B0997B485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781A0-05BF-8615-E388-673147B6A3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0809524-2FB0-47C2-A3D2-9F525DE967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36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1B9DB-FB40-EC69-5E85-65EF77E4A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B299C-D91B-1E94-0486-BFE77BEF6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DF4CA-CCC7-84FE-37B8-90B769D9493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E4F55-8FB9-A5C2-579E-E0232DD10C4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49F1B-277D-5BC9-0453-5E56620110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63D8B4D-1DC2-4DEE-9609-40BC8EFB82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804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F41E3-151C-A44A-A10C-DBC97C9E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6E6F10-3BCC-1736-3B53-F975DF3E8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1488C-6448-116A-32EE-45C02065A85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20C0-1468-6F55-25B2-3A3CFA434FB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2062C-406A-01BC-4375-BE3099B959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A4EC9BD-AB74-4447-B8A4-0B64204504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67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687B6-3DAF-D790-454B-ACC3A151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9D9E3-E6FC-24AE-006D-C065DF782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13250" cy="429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8B0FB-F97C-0018-1A1B-11092862C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8888" y="1768475"/>
            <a:ext cx="4413250" cy="429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F6CB8-1FF6-7381-DD32-66D20B9B8B2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72522-852B-12B2-1846-71D51E9AE3C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EE827-6A9E-30A9-871F-F6210BDB147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91294E6-FFCB-4AB1-92EB-83F672DFC9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976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6F1C-57BA-10D8-35EA-D9D25BAA6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0BD8C-325C-15CB-1FBE-336C44AAB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F8613-1D11-F78A-76A9-7AE073628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C99A7A-1B31-3FBA-E773-B471FF15E1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7A957A-E3D4-F78A-824E-6B9ACB7E5C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A417C2-0128-F254-509D-D0DD2D676B0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17B9F8-ECDF-0B4A-3994-0AD65C0EA29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F2F70C-494E-014E-A065-9AB4F95E70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B22B712-9EF4-450C-9295-53913D14A0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040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C97A7-0512-91BE-74AF-21B47E01B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A1648D-5C14-E736-C5AC-D040F6E6D33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BA8354-4EC0-CFD2-74A0-E1FAC6F5D3B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0668C-5A04-B79F-8EF1-D4A131D130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BF09F68-EEC0-47F0-BFBE-CB5D34C83B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08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2A430-108C-B0DF-8BB7-D9B71F62C51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28319-64E3-E481-ACF2-47A1444924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DF1A2-241D-1F9F-5615-F00C6B0253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6CDA736-FBC0-48A7-9631-21DEEA2F26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057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5C15-2DA1-1D1E-5F4D-51CD220A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3D7EE-B0C9-033F-1F11-A1D519DB1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A354C-E0A6-C169-4CBF-437C80F2D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0341BC-3794-89EB-0E0C-CC841543E5F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BAAA9-7F94-C3D2-945E-AAE27A995E8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84E16-6035-73B8-7448-0D5A23D094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9E03E2D-CFAD-4007-BFAF-B3BF08A98B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02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6889-70D6-ED31-78FE-CC88BE5FF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239049-D181-DA83-C79B-58E004255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79602-0B7F-53B0-2DAC-137494804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C68E3-8544-19D3-15FC-01C53B61ED5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CD2A8-9358-8FAC-D8E8-6B5CC27FD02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89F3D-6DA0-5325-BAC2-0B6971EFA5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791B556-FB95-44C1-8211-674C8327D8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3838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1E789277-6949-52E1-67C1-8E749A627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89789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7C914AB0-3B68-C60C-E257-52EA81ACDD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978900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5926644-5756-6ADE-1D70-AB7207F957C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255837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80C25C-9846-4120-E3FE-D47030359D9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03563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79B2DE2-0011-8892-FBDC-A44631AAACD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255837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FE3ADD86-4903-4D2F-B69C-519D1F235D5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2FD44D34-469D-6EB4-7AE1-99F3E6EBB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13F78EDB-CB16-9B30-36FB-22CD67D86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1AA7304C-6729-7B26-9373-B65911B9A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1D93B54E-9628-118D-D9CB-5B4565A5C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34451</TotalTime>
  <Words>4</Words>
  <Application>Microsoft Office PowerPoint</Application>
  <PresentationFormat>Custom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Mark Ryman</dc:creator>
  <cp:keywords/>
  <dc:description/>
  <cp:lastModifiedBy>THERESA JACOBSON</cp:lastModifiedBy>
  <cp:revision>1</cp:revision>
  <cp:lastPrinted>1601-01-01T00:00:00Z</cp:lastPrinted>
  <dcterms:created xsi:type="dcterms:W3CDTF">2013-06-24T12:16:13Z</dcterms:created>
  <dcterms:modified xsi:type="dcterms:W3CDTF">2023-09-11T16:27:03Z</dcterms:modified>
</cp:coreProperties>
</file>