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0075863" cy="5670550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37" y="235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BE94C30D-73D2-E876-4632-E1A080BCE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CA16E581-6176-780A-980A-A19B91FAA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467A2DF5-6FC4-08D5-11F1-CB4511F65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F3DBC7FB-B845-CFE5-4B77-C166ED641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>
            <a:extLst>
              <a:ext uri="{FF2B5EF4-FFF2-40B4-BE49-F238E27FC236}">
                <a16:creationId xmlns:a16="http://schemas.microsoft.com/office/drawing/2014/main" id="{283915E3-BE72-B8FD-6919-8223CE0FE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>
            <a:extLst>
              <a:ext uri="{FF2B5EF4-FFF2-40B4-BE49-F238E27FC236}">
                <a16:creationId xmlns:a16="http://schemas.microsoft.com/office/drawing/2014/main" id="{81A1C366-B97A-5DD6-1CFF-CC65BB1CD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>
            <a:extLst>
              <a:ext uri="{FF2B5EF4-FFF2-40B4-BE49-F238E27FC236}">
                <a16:creationId xmlns:a16="http://schemas.microsoft.com/office/drawing/2014/main" id="{0EA1AA33-E5CC-D825-7DA5-F77B2E033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>
            <a:extLst>
              <a:ext uri="{FF2B5EF4-FFF2-40B4-BE49-F238E27FC236}">
                <a16:creationId xmlns:a16="http://schemas.microsoft.com/office/drawing/2014/main" id="{E2697F0E-5A31-CD81-E91E-8E094D0D0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>
            <a:extLst>
              <a:ext uri="{FF2B5EF4-FFF2-40B4-BE49-F238E27FC236}">
                <a16:creationId xmlns:a16="http://schemas.microsoft.com/office/drawing/2014/main" id="{E5CCC2CC-A2A7-80F6-45A4-310B1B332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>
            <a:extLst>
              <a:ext uri="{FF2B5EF4-FFF2-40B4-BE49-F238E27FC236}">
                <a16:creationId xmlns:a16="http://schemas.microsoft.com/office/drawing/2014/main" id="{68F84E22-F934-DE16-42C6-AE2517619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>
            <a:extLst>
              <a:ext uri="{FF2B5EF4-FFF2-40B4-BE49-F238E27FC236}">
                <a16:creationId xmlns:a16="http://schemas.microsoft.com/office/drawing/2014/main" id="{9C0A26AA-192D-AF08-D1C3-98E8231B0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>
            <a:extLst>
              <a:ext uri="{FF2B5EF4-FFF2-40B4-BE49-F238E27FC236}">
                <a16:creationId xmlns:a16="http://schemas.microsoft.com/office/drawing/2014/main" id="{B0176870-184F-9E79-75AE-B992DEC7A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>
            <a:extLst>
              <a:ext uri="{FF2B5EF4-FFF2-40B4-BE49-F238E27FC236}">
                <a16:creationId xmlns:a16="http://schemas.microsoft.com/office/drawing/2014/main" id="{14384F17-AAD0-8389-9A82-B1680FF74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>
            <a:extLst>
              <a:ext uri="{FF2B5EF4-FFF2-40B4-BE49-F238E27FC236}">
                <a16:creationId xmlns:a16="http://schemas.microsoft.com/office/drawing/2014/main" id="{3CFCAD44-7220-3668-C523-F0A9119B3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AutoShape 15">
            <a:extLst>
              <a:ext uri="{FF2B5EF4-FFF2-40B4-BE49-F238E27FC236}">
                <a16:creationId xmlns:a16="http://schemas.microsoft.com/office/drawing/2014/main" id="{97D0928F-E4F4-D27A-F9D2-45D59C11D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AutoShape 16">
            <a:extLst>
              <a:ext uri="{FF2B5EF4-FFF2-40B4-BE49-F238E27FC236}">
                <a16:creationId xmlns:a16="http://schemas.microsoft.com/office/drawing/2014/main" id="{028BD19B-C210-2D6D-F4AA-FC0AF6F9E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AutoShape 17">
            <a:extLst>
              <a:ext uri="{FF2B5EF4-FFF2-40B4-BE49-F238E27FC236}">
                <a16:creationId xmlns:a16="http://schemas.microsoft.com/office/drawing/2014/main" id="{1D5E7C0A-3F60-CBE5-8349-2BB9F75AC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AutoShape 18">
            <a:extLst>
              <a:ext uri="{FF2B5EF4-FFF2-40B4-BE49-F238E27FC236}">
                <a16:creationId xmlns:a16="http://schemas.microsoft.com/office/drawing/2014/main" id="{AAD7A2A1-DA70-A11F-B8AE-6C9A30B1D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AutoShape 19">
            <a:extLst>
              <a:ext uri="{FF2B5EF4-FFF2-40B4-BE49-F238E27FC236}">
                <a16:creationId xmlns:a16="http://schemas.microsoft.com/office/drawing/2014/main" id="{1CE81810-84F4-E562-963F-5C52C727C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AutoShape 20">
            <a:extLst>
              <a:ext uri="{FF2B5EF4-FFF2-40B4-BE49-F238E27FC236}">
                <a16:creationId xmlns:a16="http://schemas.microsoft.com/office/drawing/2014/main" id="{5481B187-3A7C-09A8-5A5F-41FBB0D5E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9" name="AutoShape 21">
            <a:extLst>
              <a:ext uri="{FF2B5EF4-FFF2-40B4-BE49-F238E27FC236}">
                <a16:creationId xmlns:a16="http://schemas.microsoft.com/office/drawing/2014/main" id="{70FD5FF1-5AC6-D193-A9E6-E0425EAA6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AutoShape 22">
            <a:extLst>
              <a:ext uri="{FF2B5EF4-FFF2-40B4-BE49-F238E27FC236}">
                <a16:creationId xmlns:a16="http://schemas.microsoft.com/office/drawing/2014/main" id="{607D61AF-309C-5D93-52B9-AF928104B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AutoShape 23">
            <a:extLst>
              <a:ext uri="{FF2B5EF4-FFF2-40B4-BE49-F238E27FC236}">
                <a16:creationId xmlns:a16="http://schemas.microsoft.com/office/drawing/2014/main" id="{E5DAE0A9-D733-D23B-FC5E-64DDAECFE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2" name="AutoShape 24">
            <a:extLst>
              <a:ext uri="{FF2B5EF4-FFF2-40B4-BE49-F238E27FC236}">
                <a16:creationId xmlns:a16="http://schemas.microsoft.com/office/drawing/2014/main" id="{A728304D-BFE4-7AD9-1C5A-402DB4CF2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AutoShape 25">
            <a:extLst>
              <a:ext uri="{FF2B5EF4-FFF2-40B4-BE49-F238E27FC236}">
                <a16:creationId xmlns:a16="http://schemas.microsoft.com/office/drawing/2014/main" id="{1A88A435-9B97-9C84-4797-87C488817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6">
            <a:extLst>
              <a:ext uri="{FF2B5EF4-FFF2-40B4-BE49-F238E27FC236}">
                <a16:creationId xmlns:a16="http://schemas.microsoft.com/office/drawing/2014/main" id="{C0426F33-7F42-0BF7-2CE3-1CEA9982C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AutoShape 27">
            <a:extLst>
              <a:ext uri="{FF2B5EF4-FFF2-40B4-BE49-F238E27FC236}">
                <a16:creationId xmlns:a16="http://schemas.microsoft.com/office/drawing/2014/main" id="{9047EBEF-EAE5-9151-4124-8AABEEA4F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6" name="AutoShape 28">
            <a:extLst>
              <a:ext uri="{FF2B5EF4-FFF2-40B4-BE49-F238E27FC236}">
                <a16:creationId xmlns:a16="http://schemas.microsoft.com/office/drawing/2014/main" id="{09CFE03E-27F6-CC35-4842-53150416C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7" name="AutoShape 29">
            <a:extLst>
              <a:ext uri="{FF2B5EF4-FFF2-40B4-BE49-F238E27FC236}">
                <a16:creationId xmlns:a16="http://schemas.microsoft.com/office/drawing/2014/main" id="{70155EB7-95CD-3EA5-AD3E-0B4F7197C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8" name="AutoShape 30">
            <a:extLst>
              <a:ext uri="{FF2B5EF4-FFF2-40B4-BE49-F238E27FC236}">
                <a16:creationId xmlns:a16="http://schemas.microsoft.com/office/drawing/2014/main" id="{3EA42256-FAFA-2FFF-8321-70671B23E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9" name="AutoShape 31">
            <a:extLst>
              <a:ext uri="{FF2B5EF4-FFF2-40B4-BE49-F238E27FC236}">
                <a16:creationId xmlns:a16="http://schemas.microsoft.com/office/drawing/2014/main" id="{8034E04C-560B-CD8D-56D5-AD5CC6D2F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AutoShape 32">
            <a:extLst>
              <a:ext uri="{FF2B5EF4-FFF2-40B4-BE49-F238E27FC236}">
                <a16:creationId xmlns:a16="http://schemas.microsoft.com/office/drawing/2014/main" id="{2CB436F0-CE1B-C61B-A532-67CAAA286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1" name="AutoShape 33">
            <a:extLst>
              <a:ext uri="{FF2B5EF4-FFF2-40B4-BE49-F238E27FC236}">
                <a16:creationId xmlns:a16="http://schemas.microsoft.com/office/drawing/2014/main" id="{EB8F0915-67FF-D63A-5284-832FCCEE4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2" name="AutoShape 34">
            <a:extLst>
              <a:ext uri="{FF2B5EF4-FFF2-40B4-BE49-F238E27FC236}">
                <a16:creationId xmlns:a16="http://schemas.microsoft.com/office/drawing/2014/main" id="{4274AA72-01BB-1BB0-8687-FF4236B19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AutoShape 35">
            <a:extLst>
              <a:ext uri="{FF2B5EF4-FFF2-40B4-BE49-F238E27FC236}">
                <a16:creationId xmlns:a16="http://schemas.microsoft.com/office/drawing/2014/main" id="{7F607116-68C1-382D-22F4-06930652D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4" name="AutoShape 36">
            <a:extLst>
              <a:ext uri="{FF2B5EF4-FFF2-40B4-BE49-F238E27FC236}">
                <a16:creationId xmlns:a16="http://schemas.microsoft.com/office/drawing/2014/main" id="{44ED97CE-F03F-B4A4-BEBE-3447A09B7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5" name="AutoShape 37">
            <a:extLst>
              <a:ext uri="{FF2B5EF4-FFF2-40B4-BE49-F238E27FC236}">
                <a16:creationId xmlns:a16="http://schemas.microsoft.com/office/drawing/2014/main" id="{E40ED704-565A-6F14-B18B-C6AA0A818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6" name="AutoShape 38">
            <a:extLst>
              <a:ext uri="{FF2B5EF4-FFF2-40B4-BE49-F238E27FC236}">
                <a16:creationId xmlns:a16="http://schemas.microsoft.com/office/drawing/2014/main" id="{565A5D9E-585A-7F2A-D23D-9E14D90C1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7" name="AutoShape 39">
            <a:extLst>
              <a:ext uri="{FF2B5EF4-FFF2-40B4-BE49-F238E27FC236}">
                <a16:creationId xmlns:a16="http://schemas.microsoft.com/office/drawing/2014/main" id="{54E8651D-7028-E47B-4E54-B27C38F06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8" name="AutoShape 40">
            <a:extLst>
              <a:ext uri="{FF2B5EF4-FFF2-40B4-BE49-F238E27FC236}">
                <a16:creationId xmlns:a16="http://schemas.microsoft.com/office/drawing/2014/main" id="{CD91F834-FE41-E0E1-45E5-85C8AC378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" name="AutoShape 41">
            <a:extLst>
              <a:ext uri="{FF2B5EF4-FFF2-40B4-BE49-F238E27FC236}">
                <a16:creationId xmlns:a16="http://schemas.microsoft.com/office/drawing/2014/main" id="{B4D7D646-9C2F-283A-B1FA-EE93850AE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0" name="AutoShape 42">
            <a:extLst>
              <a:ext uri="{FF2B5EF4-FFF2-40B4-BE49-F238E27FC236}">
                <a16:creationId xmlns:a16="http://schemas.microsoft.com/office/drawing/2014/main" id="{99AD3388-D8CA-42B7-248C-93EA5E1C6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1" name="AutoShape 43">
            <a:extLst>
              <a:ext uri="{FF2B5EF4-FFF2-40B4-BE49-F238E27FC236}">
                <a16:creationId xmlns:a16="http://schemas.microsoft.com/office/drawing/2014/main" id="{305B036D-9ADF-5499-053D-1E86A366F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2" name="AutoShape 44">
            <a:extLst>
              <a:ext uri="{FF2B5EF4-FFF2-40B4-BE49-F238E27FC236}">
                <a16:creationId xmlns:a16="http://schemas.microsoft.com/office/drawing/2014/main" id="{378225BB-990B-FA0C-6B3D-CE8C7514D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3" name="AutoShape 45">
            <a:extLst>
              <a:ext uri="{FF2B5EF4-FFF2-40B4-BE49-F238E27FC236}">
                <a16:creationId xmlns:a16="http://schemas.microsoft.com/office/drawing/2014/main" id="{EAD9C57E-F36B-6657-EACE-2664C4B89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4" name="AutoShape 46">
            <a:extLst>
              <a:ext uri="{FF2B5EF4-FFF2-40B4-BE49-F238E27FC236}">
                <a16:creationId xmlns:a16="http://schemas.microsoft.com/office/drawing/2014/main" id="{DFB2A12D-3ADF-43DB-9D48-1DF0D49CC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5" name="AutoShape 47">
            <a:extLst>
              <a:ext uri="{FF2B5EF4-FFF2-40B4-BE49-F238E27FC236}">
                <a16:creationId xmlns:a16="http://schemas.microsoft.com/office/drawing/2014/main" id="{9CEDCBC2-DAAE-152C-F71B-5F57A00F5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6" name="AutoShape 48">
            <a:extLst>
              <a:ext uri="{FF2B5EF4-FFF2-40B4-BE49-F238E27FC236}">
                <a16:creationId xmlns:a16="http://schemas.microsoft.com/office/drawing/2014/main" id="{AA529E3E-15A4-72FF-33D7-988BF92D6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7" name="AutoShape 49">
            <a:extLst>
              <a:ext uri="{FF2B5EF4-FFF2-40B4-BE49-F238E27FC236}">
                <a16:creationId xmlns:a16="http://schemas.microsoft.com/office/drawing/2014/main" id="{ECF511E2-AD03-46C9-8B03-4C984D0B1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8" name="AutoShape 50">
            <a:extLst>
              <a:ext uri="{FF2B5EF4-FFF2-40B4-BE49-F238E27FC236}">
                <a16:creationId xmlns:a16="http://schemas.microsoft.com/office/drawing/2014/main" id="{C6F4A7A5-690A-CFE9-D380-F0F04BA83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9" name="AutoShape 51">
            <a:extLst>
              <a:ext uri="{FF2B5EF4-FFF2-40B4-BE49-F238E27FC236}">
                <a16:creationId xmlns:a16="http://schemas.microsoft.com/office/drawing/2014/main" id="{C7C18922-FF54-2331-C3F2-7DBC9CEEE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0" name="AutoShape 52">
            <a:extLst>
              <a:ext uri="{FF2B5EF4-FFF2-40B4-BE49-F238E27FC236}">
                <a16:creationId xmlns:a16="http://schemas.microsoft.com/office/drawing/2014/main" id="{9760AD93-8A6C-6EB2-645D-40BDD3DB2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1" name="AutoShape 53">
            <a:extLst>
              <a:ext uri="{FF2B5EF4-FFF2-40B4-BE49-F238E27FC236}">
                <a16:creationId xmlns:a16="http://schemas.microsoft.com/office/drawing/2014/main" id="{B732998D-AFB8-C24D-7CB1-28D68F504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2" name="AutoShape 54">
            <a:extLst>
              <a:ext uri="{FF2B5EF4-FFF2-40B4-BE49-F238E27FC236}">
                <a16:creationId xmlns:a16="http://schemas.microsoft.com/office/drawing/2014/main" id="{8C4A793B-4690-CD57-A62E-3F042CA86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3" name="Rectangle 55">
            <a:extLst>
              <a:ext uri="{FF2B5EF4-FFF2-40B4-BE49-F238E27FC236}">
                <a16:creationId xmlns:a16="http://schemas.microsoft.com/office/drawing/2014/main" id="{D8767AD5-7F11-7FE0-4C4F-937D0E8C9508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1371600" y="763588"/>
            <a:ext cx="4941888" cy="368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104" name="Rectangle 56">
            <a:extLst>
              <a:ext uri="{FF2B5EF4-FFF2-40B4-BE49-F238E27FC236}">
                <a16:creationId xmlns:a16="http://schemas.microsoft.com/office/drawing/2014/main" id="{329056B5-7E8F-8FC8-3AC1-6FF280B61B7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30925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105" name="Rectangle 57">
            <a:extLst>
              <a:ext uri="{FF2B5EF4-FFF2-40B4-BE49-F238E27FC236}">
                <a16:creationId xmlns:a16="http://schemas.microsoft.com/office/drawing/2014/main" id="{16243D41-3488-60B9-FB1F-49C0A8B92865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861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6" name="Rectangle 58">
            <a:extLst>
              <a:ext uri="{FF2B5EF4-FFF2-40B4-BE49-F238E27FC236}">
                <a16:creationId xmlns:a16="http://schemas.microsoft.com/office/drawing/2014/main" id="{79B2026B-5B19-0766-487D-BFD8FC1927C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2861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7" name="Rectangle 59">
            <a:extLst>
              <a:ext uri="{FF2B5EF4-FFF2-40B4-BE49-F238E27FC236}">
                <a16:creationId xmlns:a16="http://schemas.microsoft.com/office/drawing/2014/main" id="{F81700B0-F98D-3068-59F4-A8047CD375D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2861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8" name="Rectangle 60">
            <a:extLst>
              <a:ext uri="{FF2B5EF4-FFF2-40B4-BE49-F238E27FC236}">
                <a16:creationId xmlns:a16="http://schemas.microsoft.com/office/drawing/2014/main" id="{F98F68FA-B821-245F-1020-74C42B2BAF5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2861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AA54025B-012D-43EE-807C-F6F32A16C93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0">
            <a:extLst>
              <a:ext uri="{FF2B5EF4-FFF2-40B4-BE49-F238E27FC236}">
                <a16:creationId xmlns:a16="http://schemas.microsoft.com/office/drawing/2014/main" id="{C29B0991-9A0D-008D-4432-DB621C41185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E00803A-28AA-476D-B053-2F916218ED7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id="{50DBD716-561F-063C-640C-841B5D99DF4C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F588C67C-2DBC-F273-1A8A-E73A0436D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0">
            <a:extLst>
              <a:ext uri="{FF2B5EF4-FFF2-40B4-BE49-F238E27FC236}">
                <a16:creationId xmlns:a16="http://schemas.microsoft.com/office/drawing/2014/main" id="{E98E238B-1515-5276-639C-C0B757B1ED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06DD77-0777-493D-8554-E8050E5A775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2E98FE50-3AAF-5457-D0A6-EF85D9B30C28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0DCE13E1-A6DD-59D0-A6E7-A9BEFC16F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0">
            <a:extLst>
              <a:ext uri="{FF2B5EF4-FFF2-40B4-BE49-F238E27FC236}">
                <a16:creationId xmlns:a16="http://schemas.microsoft.com/office/drawing/2014/main" id="{78A4BEEE-C874-2B88-450B-E0D4464D29C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8EB463D-0C07-48DA-BDE4-2961925D34BF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9BC97E37-4638-BF82-4D94-4ED6F898C000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9AFA798D-6660-26E3-C205-6CA3EF395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0">
            <a:extLst>
              <a:ext uri="{FF2B5EF4-FFF2-40B4-BE49-F238E27FC236}">
                <a16:creationId xmlns:a16="http://schemas.microsoft.com/office/drawing/2014/main" id="{D459C131-F77A-862C-84C4-37D851FB02E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11B9952-355C-4096-A35A-9DE004C755E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0241" name="Rectangle 1">
            <a:extLst>
              <a:ext uri="{FF2B5EF4-FFF2-40B4-BE49-F238E27FC236}">
                <a16:creationId xmlns:a16="http://schemas.microsoft.com/office/drawing/2014/main" id="{B3960A46-504B-478E-E6C6-7A859E6A3268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4FF0D64F-2C22-CB6D-54BC-877E411E4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C83DA-3629-70D7-C201-8415F8ED7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8888" y="928688"/>
            <a:ext cx="7558087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AFD513-6539-C73F-7D8C-B3183BA61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8888" y="2978150"/>
            <a:ext cx="7558087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41EF4-C2BA-767E-FB49-7DA314F9834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E3475-566D-829E-2938-48D0FF9DECD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161D9-A567-41F1-AC2C-81F287DD09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61E40B8-47E8-4D2B-B036-68DDE74C5B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4363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90421-5851-B4EF-537E-C546B38CD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7A612D-8C48-9CD9-DE2F-E04B6A22D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C7BA5-2E15-827E-E0BC-F8485F8DAC0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81E7-2F08-A496-7F32-E5E2CF0AD6D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5510A-8C0E-BC30-3C63-EF57A9DB277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14F38FB-3757-420A-B815-7277754805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93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49815A-D43C-9FC7-FED0-D7619F87C5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39000" y="225425"/>
            <a:ext cx="2244725" cy="4302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F2FDEC-28C1-A1A1-9C8E-9163D4D2FB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583362" cy="4302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FF669-B68B-EA75-E223-56A90ABFB68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1915B-6D42-F272-326D-BBAC59F9C27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E8752-EB78-3965-C030-433EAAEBD5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5FBA2F-3B48-49A1-9A9C-79955DC5F9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01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80383-FF87-23AC-A66C-05109FCDA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E2AF2-87D8-7BC4-66CE-BDFAA3160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E46E4-64BA-2BF5-D66B-3CF35E765D9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71697-5C8A-3221-B696-A3C9938515D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C5CF7-0CF5-D5F6-87F2-4FA12900D0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4F75B14-7260-4769-B3A8-6C48BADC46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548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69041-5C13-3AE3-2FDE-398D067E9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89975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9B693-E713-4D5E-4435-872F32E0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89975" cy="12414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AAC62-90F2-9587-6221-3636F2C86B7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F1798-EA35-1023-397A-9D8FE3A5B71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C3A77-5FBF-1DAE-E09A-2002E6DB60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A95BD8B-AC8F-4D56-938D-84C7308F29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7645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BDB67-34ED-D343-4BE4-E4097A30E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8390F-31A2-62FC-71EA-49F49CA9D3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1325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A067D-D462-7826-F4BD-D099CA9F5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68888" y="1327150"/>
            <a:ext cx="4414837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768D4-252F-5B9C-6F4A-E01D71F3A16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007A8-7B29-A195-D527-4A767D94585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093B0-0F62-3A16-5DD5-5BA38617DC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98333C3-70CB-4875-8DD9-F5A9113574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3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06CDB-05D2-95B9-CDC0-48741C7AE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89975" cy="10969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C3C9E-B94C-DAEE-C2EF-29A9A667E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2437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FB33A-0DB9-30B9-2BBD-28F8FD7F7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2437" cy="3046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CABB0-F80E-8729-4854-F8E70F02BF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0638" y="1390650"/>
            <a:ext cx="4283075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230D35-B165-C002-88FA-2D9A765EDC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0638" y="2071688"/>
            <a:ext cx="4283075" cy="3046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B197FE-C470-14A3-A70D-0FDB62AA613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876AB6-6332-B267-9C4F-F4FEBDBF58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BEFD6B-5F8B-3E31-35C5-B34F056B55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61CB3D3-239E-4A4D-A535-6ADC306B79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26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7236F-993E-4F0A-1610-A37D7FDE3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0D1247-7A56-C23D-B2EC-6AE437F0FC6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FAB625-3C69-426C-5BAC-1D2B296BF24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430685-C96B-BA3A-0591-60072F2425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48F1342-5137-4453-AFE4-FE896615B3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00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9E754D-FA85-C0FC-92EF-A2802A6C090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C38572-4C44-8B2A-A64B-FBC23D95324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FE75E-6C21-5297-36A6-E1A2F5342F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190246-E894-4993-A63A-5C1A153EEB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921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BE0B8-1A2D-349C-3E2D-65697E292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49612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B9C7C-85C4-933F-CFA6-F35FCB33E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075" y="815975"/>
            <a:ext cx="5100638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305064-F1F5-965C-1656-5A7DA012E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49612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23618F-8366-5A03-7619-9D90F8F4C27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623D0-457F-500E-C5C5-0DC819CB37A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C7D1E-BB36-B18A-54AA-4CB7A6070F7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93F2645-8A87-4F1E-AC1C-767D6FAFA3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59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5EFE3-B0B2-07FD-3A5A-611E4B6AA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49612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E13490-49BF-7981-CBEC-F919C0CBF6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3075" y="815975"/>
            <a:ext cx="5100638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1AEB3D-4DFF-795B-839A-55A65C3B7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49612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0F6E8-D306-7001-367A-B4C698A2BCC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B61BA-F6E9-6907-274C-A66E47D0DB9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DA1FC-D813-D9E0-78F4-BFACCD6237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9C1C6DB-326B-4B51-A3ED-5BAA2D8B07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23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EDA11FF3-9214-5F3C-3885-190CC2BD23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8980487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DFAE80F0-1FF2-EEFE-F942-71260FDAC1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898048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C6CC2A6-715D-F1D6-D86A-0863903F6BB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5164138"/>
            <a:ext cx="2259012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B2C0FD1-3312-A85B-B01E-C6E3B4AF2F1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6463" y="5164138"/>
            <a:ext cx="3106737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A3A6ED6-4374-A99B-3EF8-006E3C428D9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4713" y="5164138"/>
            <a:ext cx="2260600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A61634EE-583E-44B1-B3E1-AF614401545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06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638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425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13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9AC50EE2-012C-0410-9842-A195CE5D2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566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147B0128-D9C7-F501-0CA6-A477332C5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566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612C1907-4541-2800-9967-D4D2AA93A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566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>
            <a:extLst>
              <a:ext uri="{FF2B5EF4-FFF2-40B4-BE49-F238E27FC236}">
                <a16:creationId xmlns:a16="http://schemas.microsoft.com/office/drawing/2014/main" id="{FD5EE30A-601B-C29E-AF4F-F6A88C77C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566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4</Words>
  <Application>Microsoft Office PowerPoint</Application>
  <PresentationFormat>Custom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Microsoft YaHei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THERESA JACOBSON</cp:lastModifiedBy>
  <cp:revision>59</cp:revision>
  <cp:lastPrinted>1601-01-01T00:00:00Z</cp:lastPrinted>
  <dcterms:created xsi:type="dcterms:W3CDTF">2015-08-07T17:13:28Z</dcterms:created>
  <dcterms:modified xsi:type="dcterms:W3CDTF">2023-09-11T16:08:21Z</dcterms:modified>
</cp:coreProperties>
</file>