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0080625" cy="7559675"/>
  <p:notesSz cx="7772400" cy="10058400"/>
  <p:defaultTextStyle>
    <a:defPPr>
      <a:defRPr lang="en-GB"/>
    </a:defPPr>
    <a:lvl1pPr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259" y="37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>
            <a:extLst>
              <a:ext uri="{FF2B5EF4-FFF2-40B4-BE49-F238E27FC236}">
                <a16:creationId xmlns:a16="http://schemas.microsoft.com/office/drawing/2014/main" id="{D67ADBB4-8F30-0691-BE71-812B3AB5C0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" name="AutoShape 2">
            <a:extLst>
              <a:ext uri="{FF2B5EF4-FFF2-40B4-BE49-F238E27FC236}">
                <a16:creationId xmlns:a16="http://schemas.microsoft.com/office/drawing/2014/main" id="{CC36115F-D2AF-AE65-3695-915D435D3B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1" name="AutoShape 3">
            <a:extLst>
              <a:ext uri="{FF2B5EF4-FFF2-40B4-BE49-F238E27FC236}">
                <a16:creationId xmlns:a16="http://schemas.microsoft.com/office/drawing/2014/main" id="{D6884E98-4C8C-3E99-CD9E-4BDF6AF181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2" name="AutoShape 4">
            <a:extLst>
              <a:ext uri="{FF2B5EF4-FFF2-40B4-BE49-F238E27FC236}">
                <a16:creationId xmlns:a16="http://schemas.microsoft.com/office/drawing/2014/main" id="{A3086A99-77A5-7F07-28D5-9261C53E76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3" name="AutoShape 5">
            <a:extLst>
              <a:ext uri="{FF2B5EF4-FFF2-40B4-BE49-F238E27FC236}">
                <a16:creationId xmlns:a16="http://schemas.microsoft.com/office/drawing/2014/main" id="{ADA4D3F7-7C74-D894-0B22-A13A52A99C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4" name="AutoShape 6">
            <a:extLst>
              <a:ext uri="{FF2B5EF4-FFF2-40B4-BE49-F238E27FC236}">
                <a16:creationId xmlns:a16="http://schemas.microsoft.com/office/drawing/2014/main" id="{A6313995-5A7B-1182-C25B-B08BDC7F8D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5" name="AutoShape 7">
            <a:extLst>
              <a:ext uri="{FF2B5EF4-FFF2-40B4-BE49-F238E27FC236}">
                <a16:creationId xmlns:a16="http://schemas.microsoft.com/office/drawing/2014/main" id="{7446BA46-3995-D5F3-3CF2-C35B554CC5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6" name="AutoShape 8">
            <a:extLst>
              <a:ext uri="{FF2B5EF4-FFF2-40B4-BE49-F238E27FC236}">
                <a16:creationId xmlns:a16="http://schemas.microsoft.com/office/drawing/2014/main" id="{14E5F572-FCDD-727A-92B0-1CAB0E71D5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7" name="AutoShape 9">
            <a:extLst>
              <a:ext uri="{FF2B5EF4-FFF2-40B4-BE49-F238E27FC236}">
                <a16:creationId xmlns:a16="http://schemas.microsoft.com/office/drawing/2014/main" id="{94CCE0F5-2CCD-B847-2FF8-2ADEE43BDF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8" name="AutoShape 10">
            <a:extLst>
              <a:ext uri="{FF2B5EF4-FFF2-40B4-BE49-F238E27FC236}">
                <a16:creationId xmlns:a16="http://schemas.microsoft.com/office/drawing/2014/main" id="{25CCB0DA-37CD-2AA9-06B5-27C9CA4F1B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9" name="AutoShape 11">
            <a:extLst>
              <a:ext uri="{FF2B5EF4-FFF2-40B4-BE49-F238E27FC236}">
                <a16:creationId xmlns:a16="http://schemas.microsoft.com/office/drawing/2014/main" id="{9E257FAE-E3A4-94CB-FE9A-073E8C1C9C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0" name="AutoShape 12">
            <a:extLst>
              <a:ext uri="{FF2B5EF4-FFF2-40B4-BE49-F238E27FC236}">
                <a16:creationId xmlns:a16="http://schemas.microsoft.com/office/drawing/2014/main" id="{B3CFB8D4-A126-440B-B7B3-8DDBAFECA2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1" name="AutoShape 13">
            <a:extLst>
              <a:ext uri="{FF2B5EF4-FFF2-40B4-BE49-F238E27FC236}">
                <a16:creationId xmlns:a16="http://schemas.microsoft.com/office/drawing/2014/main" id="{D7FF8DD9-06DD-9515-D83A-FF6795657E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2" name="AutoShape 14">
            <a:extLst>
              <a:ext uri="{FF2B5EF4-FFF2-40B4-BE49-F238E27FC236}">
                <a16:creationId xmlns:a16="http://schemas.microsoft.com/office/drawing/2014/main" id="{D2F30267-9AC3-1CFC-4472-074DF625D2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3" name="AutoShape 15">
            <a:extLst>
              <a:ext uri="{FF2B5EF4-FFF2-40B4-BE49-F238E27FC236}">
                <a16:creationId xmlns:a16="http://schemas.microsoft.com/office/drawing/2014/main" id="{E244BD5F-DB3E-ABE7-0B14-DE1628F196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4" name="AutoShape 16">
            <a:extLst>
              <a:ext uri="{FF2B5EF4-FFF2-40B4-BE49-F238E27FC236}">
                <a16:creationId xmlns:a16="http://schemas.microsoft.com/office/drawing/2014/main" id="{8AFCB97A-150E-7E52-FDAC-1C9A752155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5" name="AutoShape 17">
            <a:extLst>
              <a:ext uri="{FF2B5EF4-FFF2-40B4-BE49-F238E27FC236}">
                <a16:creationId xmlns:a16="http://schemas.microsoft.com/office/drawing/2014/main" id="{80C252AC-4FDB-E18C-A2C1-140A8365F8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6" name="AutoShape 18">
            <a:extLst>
              <a:ext uri="{FF2B5EF4-FFF2-40B4-BE49-F238E27FC236}">
                <a16:creationId xmlns:a16="http://schemas.microsoft.com/office/drawing/2014/main" id="{CA8292DD-D70B-73BD-ADD9-EA1F7601C6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7" name="AutoShape 19">
            <a:extLst>
              <a:ext uri="{FF2B5EF4-FFF2-40B4-BE49-F238E27FC236}">
                <a16:creationId xmlns:a16="http://schemas.microsoft.com/office/drawing/2014/main" id="{A8549686-6CF8-BABB-1706-EDA46C38CD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8" name="AutoShape 20">
            <a:extLst>
              <a:ext uri="{FF2B5EF4-FFF2-40B4-BE49-F238E27FC236}">
                <a16:creationId xmlns:a16="http://schemas.microsoft.com/office/drawing/2014/main" id="{E8C8FE81-1478-9CBB-0D6D-3B08FE5D68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9" name="AutoShape 21">
            <a:extLst>
              <a:ext uri="{FF2B5EF4-FFF2-40B4-BE49-F238E27FC236}">
                <a16:creationId xmlns:a16="http://schemas.microsoft.com/office/drawing/2014/main" id="{CF8DE8B5-2297-94AC-FF1C-25A572B25C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0" name="AutoShape 22">
            <a:extLst>
              <a:ext uri="{FF2B5EF4-FFF2-40B4-BE49-F238E27FC236}">
                <a16:creationId xmlns:a16="http://schemas.microsoft.com/office/drawing/2014/main" id="{38A05869-4D76-3F97-B657-0506527162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1" name="AutoShape 23">
            <a:extLst>
              <a:ext uri="{FF2B5EF4-FFF2-40B4-BE49-F238E27FC236}">
                <a16:creationId xmlns:a16="http://schemas.microsoft.com/office/drawing/2014/main" id="{BE8D4DB3-9B85-42E2-7C0F-4F73698A6E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2" name="AutoShape 24">
            <a:extLst>
              <a:ext uri="{FF2B5EF4-FFF2-40B4-BE49-F238E27FC236}">
                <a16:creationId xmlns:a16="http://schemas.microsoft.com/office/drawing/2014/main" id="{0C2B2F62-B2DC-83D5-BF24-FEFA1D4F2B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3" name="AutoShape 25">
            <a:extLst>
              <a:ext uri="{FF2B5EF4-FFF2-40B4-BE49-F238E27FC236}">
                <a16:creationId xmlns:a16="http://schemas.microsoft.com/office/drawing/2014/main" id="{B4FE1FF8-619B-F9A3-93FF-4144198009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4" name="AutoShape 26">
            <a:extLst>
              <a:ext uri="{FF2B5EF4-FFF2-40B4-BE49-F238E27FC236}">
                <a16:creationId xmlns:a16="http://schemas.microsoft.com/office/drawing/2014/main" id="{6057EBD2-F65A-56D5-CC3B-E43DF3E461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5" name="AutoShape 27">
            <a:extLst>
              <a:ext uri="{FF2B5EF4-FFF2-40B4-BE49-F238E27FC236}">
                <a16:creationId xmlns:a16="http://schemas.microsoft.com/office/drawing/2014/main" id="{02CEC05B-842C-58A2-3A1F-D647DA007F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6" name="AutoShape 28">
            <a:extLst>
              <a:ext uri="{FF2B5EF4-FFF2-40B4-BE49-F238E27FC236}">
                <a16:creationId xmlns:a16="http://schemas.microsoft.com/office/drawing/2014/main" id="{DDBF6277-43E2-4223-775C-719560FC21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7" name="AutoShape 29">
            <a:extLst>
              <a:ext uri="{FF2B5EF4-FFF2-40B4-BE49-F238E27FC236}">
                <a16:creationId xmlns:a16="http://schemas.microsoft.com/office/drawing/2014/main" id="{4FDB5443-E6D1-AEEA-3ACC-86CBD5A8F3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8" name="AutoShape 30">
            <a:extLst>
              <a:ext uri="{FF2B5EF4-FFF2-40B4-BE49-F238E27FC236}">
                <a16:creationId xmlns:a16="http://schemas.microsoft.com/office/drawing/2014/main" id="{EB7562F7-9014-8930-798E-3C82E3D88F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9" name="AutoShape 31">
            <a:extLst>
              <a:ext uri="{FF2B5EF4-FFF2-40B4-BE49-F238E27FC236}">
                <a16:creationId xmlns:a16="http://schemas.microsoft.com/office/drawing/2014/main" id="{77266220-E651-4ABD-7910-2C6922EBF5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0" name="AutoShape 32">
            <a:extLst>
              <a:ext uri="{FF2B5EF4-FFF2-40B4-BE49-F238E27FC236}">
                <a16:creationId xmlns:a16="http://schemas.microsoft.com/office/drawing/2014/main" id="{E3B9C562-968D-6C63-9C93-5088A3F7F0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1" name="AutoShape 33">
            <a:extLst>
              <a:ext uri="{FF2B5EF4-FFF2-40B4-BE49-F238E27FC236}">
                <a16:creationId xmlns:a16="http://schemas.microsoft.com/office/drawing/2014/main" id="{5BAAF664-EB9E-4D62-44FD-B358F8422B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2" name="AutoShape 34">
            <a:extLst>
              <a:ext uri="{FF2B5EF4-FFF2-40B4-BE49-F238E27FC236}">
                <a16:creationId xmlns:a16="http://schemas.microsoft.com/office/drawing/2014/main" id="{3FBEF5A3-B18D-9CB0-AE58-C269E1A27E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3" name="AutoShape 35">
            <a:extLst>
              <a:ext uri="{FF2B5EF4-FFF2-40B4-BE49-F238E27FC236}">
                <a16:creationId xmlns:a16="http://schemas.microsoft.com/office/drawing/2014/main" id="{CE745F60-D50D-FDB0-A732-C01B97C94A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4" name="AutoShape 36">
            <a:extLst>
              <a:ext uri="{FF2B5EF4-FFF2-40B4-BE49-F238E27FC236}">
                <a16:creationId xmlns:a16="http://schemas.microsoft.com/office/drawing/2014/main" id="{F97EADF9-6EE3-0A0B-E72A-41F4A2E294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5" name="AutoShape 37">
            <a:extLst>
              <a:ext uri="{FF2B5EF4-FFF2-40B4-BE49-F238E27FC236}">
                <a16:creationId xmlns:a16="http://schemas.microsoft.com/office/drawing/2014/main" id="{C361C1CD-E44E-E1FE-0D5C-2BA081D6FD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6" name="AutoShape 38">
            <a:extLst>
              <a:ext uri="{FF2B5EF4-FFF2-40B4-BE49-F238E27FC236}">
                <a16:creationId xmlns:a16="http://schemas.microsoft.com/office/drawing/2014/main" id="{DCF70A2C-4A18-AF3A-DF38-D2C5D38168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7" name="AutoShape 39">
            <a:extLst>
              <a:ext uri="{FF2B5EF4-FFF2-40B4-BE49-F238E27FC236}">
                <a16:creationId xmlns:a16="http://schemas.microsoft.com/office/drawing/2014/main" id="{70F65D4F-9161-6491-0E5C-AC0C08F011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8" name="AutoShape 40">
            <a:extLst>
              <a:ext uri="{FF2B5EF4-FFF2-40B4-BE49-F238E27FC236}">
                <a16:creationId xmlns:a16="http://schemas.microsoft.com/office/drawing/2014/main" id="{B76A0E73-754B-34AA-47AA-4744682754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9" name="AutoShape 41">
            <a:extLst>
              <a:ext uri="{FF2B5EF4-FFF2-40B4-BE49-F238E27FC236}">
                <a16:creationId xmlns:a16="http://schemas.microsoft.com/office/drawing/2014/main" id="{2DA1D1EA-32EB-F0DB-720A-04F686059F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0" name="AutoShape 42">
            <a:extLst>
              <a:ext uri="{FF2B5EF4-FFF2-40B4-BE49-F238E27FC236}">
                <a16:creationId xmlns:a16="http://schemas.microsoft.com/office/drawing/2014/main" id="{EC503CDD-F1D3-B5D3-13F2-5E0A69E376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1" name="AutoShape 43">
            <a:extLst>
              <a:ext uri="{FF2B5EF4-FFF2-40B4-BE49-F238E27FC236}">
                <a16:creationId xmlns:a16="http://schemas.microsoft.com/office/drawing/2014/main" id="{8546E1D7-0912-3A4E-66A5-00ECE371C3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2" name="AutoShape 44">
            <a:extLst>
              <a:ext uri="{FF2B5EF4-FFF2-40B4-BE49-F238E27FC236}">
                <a16:creationId xmlns:a16="http://schemas.microsoft.com/office/drawing/2014/main" id="{60D44E48-4EF5-4673-DAD5-B66A5B2E5D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3" name="AutoShape 45">
            <a:extLst>
              <a:ext uri="{FF2B5EF4-FFF2-40B4-BE49-F238E27FC236}">
                <a16:creationId xmlns:a16="http://schemas.microsoft.com/office/drawing/2014/main" id="{C9D16476-1198-8980-279C-438B151567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4" name="AutoShape 46">
            <a:extLst>
              <a:ext uri="{FF2B5EF4-FFF2-40B4-BE49-F238E27FC236}">
                <a16:creationId xmlns:a16="http://schemas.microsoft.com/office/drawing/2014/main" id="{16D819D1-945F-C4CB-1E26-BE9C82F976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5" name="AutoShape 47">
            <a:extLst>
              <a:ext uri="{FF2B5EF4-FFF2-40B4-BE49-F238E27FC236}">
                <a16:creationId xmlns:a16="http://schemas.microsoft.com/office/drawing/2014/main" id="{1D4D7FD8-2933-996B-51A7-ACD8D51FC6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6" name="AutoShape 48">
            <a:extLst>
              <a:ext uri="{FF2B5EF4-FFF2-40B4-BE49-F238E27FC236}">
                <a16:creationId xmlns:a16="http://schemas.microsoft.com/office/drawing/2014/main" id="{207B064A-40BF-6B4D-2157-E1978D6737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7" name="AutoShape 49">
            <a:extLst>
              <a:ext uri="{FF2B5EF4-FFF2-40B4-BE49-F238E27FC236}">
                <a16:creationId xmlns:a16="http://schemas.microsoft.com/office/drawing/2014/main" id="{6FF5D9D9-E0BD-4853-7FAF-4DB01DA78A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8" name="AutoShape 50">
            <a:extLst>
              <a:ext uri="{FF2B5EF4-FFF2-40B4-BE49-F238E27FC236}">
                <a16:creationId xmlns:a16="http://schemas.microsoft.com/office/drawing/2014/main" id="{897783E2-FBB0-D6BD-625D-B583CE93D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9" name="AutoShape 51">
            <a:extLst>
              <a:ext uri="{FF2B5EF4-FFF2-40B4-BE49-F238E27FC236}">
                <a16:creationId xmlns:a16="http://schemas.microsoft.com/office/drawing/2014/main" id="{F972F4D5-D9C8-2623-EACC-FE9B104A40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00" name="AutoShape 52">
            <a:extLst>
              <a:ext uri="{FF2B5EF4-FFF2-40B4-BE49-F238E27FC236}">
                <a16:creationId xmlns:a16="http://schemas.microsoft.com/office/drawing/2014/main" id="{9AD024EE-C831-0AA0-B94A-02A87204E3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01" name="AutoShape 53">
            <a:extLst>
              <a:ext uri="{FF2B5EF4-FFF2-40B4-BE49-F238E27FC236}">
                <a16:creationId xmlns:a16="http://schemas.microsoft.com/office/drawing/2014/main" id="{D14DCBBA-EFFC-74E5-4DFD-2021098D27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02" name="AutoShape 54">
            <a:extLst>
              <a:ext uri="{FF2B5EF4-FFF2-40B4-BE49-F238E27FC236}">
                <a16:creationId xmlns:a16="http://schemas.microsoft.com/office/drawing/2014/main" id="{A3E30F59-6D96-FDAF-343A-C944EC2ED1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03" name="Rectangle 55">
            <a:extLst>
              <a:ext uri="{FF2B5EF4-FFF2-40B4-BE49-F238E27FC236}">
                <a16:creationId xmlns:a16="http://schemas.microsoft.com/office/drawing/2014/main" id="{8F8F733F-EE4F-E66D-A9CE-2B788BDBF60B}"/>
              </a:ext>
            </a:extLst>
          </p:cNvPr>
          <p:cNvSpPr>
            <a:spLocks noGrp="1" noChangeArrowheads="1"/>
          </p:cNvSpPr>
          <p:nvPr>
            <p:ph type="sldImg"/>
          </p:nvPr>
        </p:nvSpPr>
        <p:spPr bwMode="auto">
          <a:xfrm>
            <a:off x="1371600" y="763588"/>
            <a:ext cx="4941888" cy="3684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104" name="Rectangle 56">
            <a:extLst>
              <a:ext uri="{FF2B5EF4-FFF2-40B4-BE49-F238E27FC236}">
                <a16:creationId xmlns:a16="http://schemas.microsoft.com/office/drawing/2014/main" id="{7AB15EA0-A500-883B-BDCD-B3BB24E40E1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77875" y="4776788"/>
            <a:ext cx="6130925" cy="443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/>
          </a:p>
        </p:txBody>
      </p:sp>
      <p:sp>
        <p:nvSpPr>
          <p:cNvPr id="2105" name="Rectangle 57">
            <a:extLst>
              <a:ext uri="{FF2B5EF4-FFF2-40B4-BE49-F238E27FC236}">
                <a16:creationId xmlns:a16="http://schemas.microsoft.com/office/drawing/2014/main" id="{82F46EA1-85ED-5F6F-6A5F-1C89837AE953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86125" cy="41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2106" name="Rectangle 58">
            <a:extLst>
              <a:ext uri="{FF2B5EF4-FFF2-40B4-BE49-F238E27FC236}">
                <a16:creationId xmlns:a16="http://schemas.microsoft.com/office/drawing/2014/main" id="{09F9CB46-91F2-3FF7-B772-E353BB4CA90B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398963" y="0"/>
            <a:ext cx="3286125" cy="41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2107" name="Rectangle 59">
            <a:extLst>
              <a:ext uri="{FF2B5EF4-FFF2-40B4-BE49-F238E27FC236}">
                <a16:creationId xmlns:a16="http://schemas.microsoft.com/office/drawing/2014/main" id="{8D445306-38A4-CBBD-E1F3-C38F01DE3FBA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9555163"/>
            <a:ext cx="3286125" cy="41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2108" name="Rectangle 60">
            <a:extLst>
              <a:ext uri="{FF2B5EF4-FFF2-40B4-BE49-F238E27FC236}">
                <a16:creationId xmlns:a16="http://schemas.microsoft.com/office/drawing/2014/main" id="{8551A6F4-9F01-850C-4239-D901D1DE4F29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398963" y="9555163"/>
            <a:ext cx="3286125" cy="41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fld id="{1037BED4-A248-45D4-9D15-8336D5951A0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0">
            <a:extLst>
              <a:ext uri="{FF2B5EF4-FFF2-40B4-BE49-F238E27FC236}">
                <a16:creationId xmlns:a16="http://schemas.microsoft.com/office/drawing/2014/main" id="{0481FEBD-B04C-552C-CB5B-21AFEAB4404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32FAF4A-B2B8-4180-876E-A6354D328353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7169" name="Rectangle 1">
            <a:extLst>
              <a:ext uri="{FF2B5EF4-FFF2-40B4-BE49-F238E27FC236}">
                <a16:creationId xmlns:a16="http://schemas.microsoft.com/office/drawing/2014/main" id="{0E7E0238-67AE-1957-ABF6-0FE926EC78E5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170" name="Text Box 2">
            <a:extLst>
              <a:ext uri="{FF2B5EF4-FFF2-40B4-BE49-F238E27FC236}">
                <a16:creationId xmlns:a16="http://schemas.microsoft.com/office/drawing/2014/main" id="{EDEC7E2A-6895-D35A-7B71-5B866B84D1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0">
            <a:extLst>
              <a:ext uri="{FF2B5EF4-FFF2-40B4-BE49-F238E27FC236}">
                <a16:creationId xmlns:a16="http://schemas.microsoft.com/office/drawing/2014/main" id="{F7BFAFAC-9E45-8C36-19FD-B7242C10D5D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EF3DCD3-F751-4A8F-8C01-BBEA3D4773C1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8193" name="Rectangle 1">
            <a:extLst>
              <a:ext uri="{FF2B5EF4-FFF2-40B4-BE49-F238E27FC236}">
                <a16:creationId xmlns:a16="http://schemas.microsoft.com/office/drawing/2014/main" id="{98BE5839-424D-C513-7BC2-0E88C06393DD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4" name="Text Box 2">
            <a:extLst>
              <a:ext uri="{FF2B5EF4-FFF2-40B4-BE49-F238E27FC236}">
                <a16:creationId xmlns:a16="http://schemas.microsoft.com/office/drawing/2014/main" id="{E957CD42-DE37-160B-53BF-BFCC482855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0">
            <a:extLst>
              <a:ext uri="{FF2B5EF4-FFF2-40B4-BE49-F238E27FC236}">
                <a16:creationId xmlns:a16="http://schemas.microsoft.com/office/drawing/2014/main" id="{09285187-BB40-3D6E-8EF5-60764EF60F58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7720E63-42E1-4EFA-9709-C575E3D11F14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9217" name="Rectangle 1">
            <a:extLst>
              <a:ext uri="{FF2B5EF4-FFF2-40B4-BE49-F238E27FC236}">
                <a16:creationId xmlns:a16="http://schemas.microsoft.com/office/drawing/2014/main" id="{38396907-E0D0-761E-7852-3364EEBC84DA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218" name="Text Box 2">
            <a:extLst>
              <a:ext uri="{FF2B5EF4-FFF2-40B4-BE49-F238E27FC236}">
                <a16:creationId xmlns:a16="http://schemas.microsoft.com/office/drawing/2014/main" id="{052B495D-A3AB-519A-3932-35341E2EED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0">
            <a:extLst>
              <a:ext uri="{FF2B5EF4-FFF2-40B4-BE49-F238E27FC236}">
                <a16:creationId xmlns:a16="http://schemas.microsoft.com/office/drawing/2014/main" id="{786CF5D5-FB50-A2E3-8BA8-F8FF7EDEA3C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363DD7A-0F00-418D-A8E1-5B69FB1E82F5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10241" name="Rectangle 1">
            <a:extLst>
              <a:ext uri="{FF2B5EF4-FFF2-40B4-BE49-F238E27FC236}">
                <a16:creationId xmlns:a16="http://schemas.microsoft.com/office/drawing/2014/main" id="{44A010B0-F329-C715-B39A-229D144B1A75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2" name="Text Box 2">
            <a:extLst>
              <a:ext uri="{FF2B5EF4-FFF2-40B4-BE49-F238E27FC236}">
                <a16:creationId xmlns:a16="http://schemas.microsoft.com/office/drawing/2014/main" id="{0C3D9A60-1AC6-5866-9B4C-B96386C2E2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D5D1F-EF31-4936-C23E-2E1E5FB409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8B70A6-AADB-5E24-0E69-EC61441E35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C51950-95E4-B890-B84D-D4A7698922D1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1335F1-E6BD-BA33-DF70-158006BCB804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8B4724-33C2-C927-70DE-E1615CE7837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CBBF9667-9B9A-4B55-8523-4D2193845D8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8968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F73A2-8686-062D-80F0-98D097883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048CE1-F46D-5F63-FC06-E602229F07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A9868B-9413-F6AA-3C69-3D4C87CBC44E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4097C6-210E-2AB4-328E-BA65ADDF27EA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E6E4B9-C79B-F09F-0C10-E166C88DE40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23017646-4382-4400-9FB8-0AC0DBB5CE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9695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1EC7460-AEEC-AC33-D010-8798DA05B4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242175" y="301625"/>
            <a:ext cx="2244725" cy="57642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EFC219-A53D-9048-FBCD-5F5C712C65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586537" cy="57642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D40BD9-BAA7-BB24-A7BE-0FB4BE0D310E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D69DE0-C506-033A-D08B-A380587BF63A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6F07A9-8162-EA78-1E83-FAED194602F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C73C7EDC-4BB3-448C-8A8A-8C51D8CCC3A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4615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AB7BA-6102-D48D-0F60-296C8D32D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53EAB9-26BE-5B18-3CBA-E2CD40F246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BEC84F-288F-AE7F-2E87-C12BD263705D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A77ECC-E776-1296-E620-1F54895B9429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DF6A4-2991-DCFC-6987-C440F7EA858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FA914D1D-F207-46E5-9D68-443B697EBA9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7462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A3394-B9E1-1401-69A1-600B467BD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9E55BB-3821-A0C3-E127-D98FB94F42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F246BB-DFAA-AC27-A8DE-D9F281BA7524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4A0A9F-446B-38B7-CE8B-14EAA79A0DF8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BBFC58-C614-1336-F2AB-3D12A3D91BA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9B48BB6A-A673-4A27-A9A0-AA68115D55B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4330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FD8B01-CB7F-9B59-40C9-61677DC4B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40BC12-0E9C-1073-B993-9050820C9D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14837" cy="42973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BE8F24-814D-BCFB-7C20-3688D25AD8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70475" y="1768475"/>
            <a:ext cx="4416425" cy="42973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29E65B-553F-CB22-7BDB-978C04CD538D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6299F6-7E12-9FC9-FCEE-3FEF2BA0A7E6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8A46F4-345C-ACD5-0053-6C950E0A4CD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98107B4-1CA7-486C-8888-51E0FA63041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0161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2F85A4-1385-EFBC-0DF2-62665C62D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E5ABFF-4DEB-D2B1-2188-625F378F39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6509F6-46F9-1550-6BCF-53A6D1AE08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D2DB5E-DAE7-1582-245F-CD486E3126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48462B-85CE-0EE9-080C-DC68EB688E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105488-EA14-48D4-FD98-32925444783E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6C9609F-FB1C-DFC1-950F-39932F4152CD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924442-0DA0-1900-9C57-18335A6ADC4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9D11515-85AF-4301-BC14-4514E93B7D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8345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56292-A0A5-AEA1-80C3-DD47DDAEF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A10187-A9B6-62C6-02F9-5D6AAC476380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13F76F-8645-6933-527B-2E2E3D7E9939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E0F9E9-09AD-CF5E-D080-3141DDF387D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FEA4CF2-543F-4DAF-AE8E-76E7336C0EA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2440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C7F655-6D5A-BE56-8DE3-BCF69111A9B7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FE1F0B-F50A-05E5-2E80-33D92B76CDF2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95E2A7-49A5-4281-DD14-4F5B48DA211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575492E-A4B0-484C-87B6-352C3CD81D2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0247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79F20-7173-8FA2-9F7D-B8FFC04DD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2515EE-42FA-2DE7-5EE7-D6CC3417F9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4CD5F9-E95F-2A52-BC9B-7877AABE48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155BB7-099A-8C74-7D68-F4A9DF472E18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76D829-3E6B-A552-BAAB-06E8132539C1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BCCD9C-72B3-7A43-7E58-5F9AD4EE796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C22DAF2D-D767-420D-B1FE-2EE8E32EEDB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0827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5BA0E-A401-79BB-CFDE-AE4B2A2A7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2A06A6-AE2A-5A5F-ADF4-2376587C3C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2FFA44-6C76-3DF3-8DD1-55BBB14C3E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72D333-FC46-CA58-2335-D16468C524AC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DF8176-8CD0-4C4F-9407-D5F560BEF6B2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CD4FF9-7CF1-E267-510C-C97D07DA7AD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F97F3408-9716-404E-B3DD-6BDA3081871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6492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>
            <a:extLst>
              <a:ext uri="{FF2B5EF4-FFF2-40B4-BE49-F238E27FC236}">
                <a16:creationId xmlns:a16="http://schemas.microsoft.com/office/drawing/2014/main" id="{233B9039-9D21-45A1-8E83-D35193B67C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8983662" cy="117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026" name="Rectangle 2">
            <a:extLst>
              <a:ext uri="{FF2B5EF4-FFF2-40B4-BE49-F238E27FC236}">
                <a16:creationId xmlns:a16="http://schemas.microsoft.com/office/drawing/2014/main" id="{1032002B-4760-83E5-012D-226FD4E6F0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8983662" cy="429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80BF23B-C8AA-AB07-FB98-AEB869A83BDC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260600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6A45660-D562-940C-57B6-857424DF5D9B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08325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79FBAF3-6AB3-3DA5-55D2-6FFBBA2627A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260600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</a:defRPr>
            </a:lvl1pPr>
          </a:lstStyle>
          <a:p>
            <a:fld id="{8796AD5E-45F9-462A-8846-D8153F77117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2pPr>
      <a:lvl3pPr marL="11430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3pPr>
      <a:lvl4pPr marL="16002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4pPr>
      <a:lvl5pPr marL="20574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5pPr>
      <a:lvl6pPr marL="25146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6pPr>
      <a:lvl7pPr marL="29718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7pPr>
      <a:lvl8pPr marL="34290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8pPr>
      <a:lvl9pPr marL="38862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57200" rtl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>
            <a:extLst>
              <a:ext uri="{FF2B5EF4-FFF2-40B4-BE49-F238E27FC236}">
                <a16:creationId xmlns:a16="http://schemas.microsoft.com/office/drawing/2014/main" id="{BF53D125-1525-96DE-42B9-F00433512F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80625" cy="755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>
            <a:extLst>
              <a:ext uri="{FF2B5EF4-FFF2-40B4-BE49-F238E27FC236}">
                <a16:creationId xmlns:a16="http://schemas.microsoft.com/office/drawing/2014/main" id="{8FB48BC1-34C2-7269-3F08-B60FF9B9A4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0"/>
            <a:ext cx="10085388" cy="7564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>
            <a:extLst>
              <a:ext uri="{FF2B5EF4-FFF2-40B4-BE49-F238E27FC236}">
                <a16:creationId xmlns:a16="http://schemas.microsoft.com/office/drawing/2014/main" id="{B2C54169-59A4-DD50-BE52-FA1CEB5C95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0"/>
            <a:ext cx="10085388" cy="7564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>
            <a:extLst>
              <a:ext uri="{FF2B5EF4-FFF2-40B4-BE49-F238E27FC236}">
                <a16:creationId xmlns:a16="http://schemas.microsoft.com/office/drawing/2014/main" id="{1388EA75-788B-91A0-C088-1B978D5652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0"/>
            <a:ext cx="10085388" cy="7564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34453</TotalTime>
  <Words>4</Words>
  <Application>Microsoft Office PowerPoint</Application>
  <PresentationFormat>Custom</PresentationFormat>
  <Paragraphs>4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Times New Roman</vt:lpstr>
      <vt:lpstr>Arial</vt:lpstr>
      <vt:lpstr>Microsoft YaHei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Mark Ryman</dc:creator>
  <cp:keywords/>
  <dc:description/>
  <cp:lastModifiedBy>THERESA JACOBSON</cp:lastModifiedBy>
  <cp:revision>1</cp:revision>
  <cp:lastPrinted>1601-01-01T00:00:00Z</cp:lastPrinted>
  <dcterms:created xsi:type="dcterms:W3CDTF">2013-06-24T12:16:13Z</dcterms:created>
  <dcterms:modified xsi:type="dcterms:W3CDTF">2023-09-11T16:09:05Z</dcterms:modified>
</cp:coreProperties>
</file>