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5664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1pPr>
    <a:lvl2pPr indent="2286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2pPr>
    <a:lvl3pPr indent="4572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3pPr>
    <a:lvl4pPr indent="6858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4pPr>
    <a:lvl5pPr indent="9144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5pPr>
    <a:lvl6pPr indent="11430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6pPr>
    <a:lvl7pPr indent="13716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7pPr>
    <a:lvl8pPr indent="16002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8pPr>
    <a:lvl9pPr indent="18288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76047"/>
            <a:ext cx="9063990" cy="124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321646"/>
            <a:ext cx="9063990" cy="4342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24712" y="5164137"/>
            <a:ext cx="266974" cy="25922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defTabSz="914400">
              <a:lnSpc>
                <a:spcPct val="93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587"/>
            <a:ext cx="10075863" cy="56673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587"/>
            <a:ext cx="10075863" cy="56673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587"/>
            <a:ext cx="10075863" cy="56673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587"/>
            <a:ext cx="10075863" cy="56673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